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9753600" cx="13004800"/>
  <p:notesSz cx="6858000" cy="9144000"/>
  <p:embeddedFontLst>
    <p:embeddedFont>
      <p:font typeface="Merriweather Sans"/>
      <p:regular r:id="rId32"/>
      <p:bold r:id="rId33"/>
      <p:italic r:id="rId34"/>
      <p:boldItalic r:id="rId35"/>
    </p:embeddedFont>
    <p:embeddedFont>
      <p:font typeface="Lato"/>
      <p:regular r:id="rId36"/>
      <p:bold r:id="rId37"/>
      <p:italic r:id="rId38"/>
      <p:boldItalic r:id="rId39"/>
    </p:embeddedFont>
    <p:embeddedFont>
      <p:font typeface="Radley"/>
      <p:regular r:id="rId40"/>
      <p:italic r:id="rId41"/>
    </p:embeddedFont>
    <p:embeddedFont>
      <p:font typeface="Helvetica Neue"/>
      <p:regular r:id="rId42"/>
      <p:bold r:id="rId43"/>
      <p:italic r:id="rId44"/>
      <p:boldItalic r:id="rId45"/>
    </p:embeddedFont>
    <p:embeddedFont>
      <p:font typeface="Century Gothic"/>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072" orient="horz"/>
        <p:guide pos="409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adley-regular.fntdata"/><Relationship Id="rId42" Type="http://schemas.openxmlformats.org/officeDocument/2006/relationships/font" Target="fonts/HelveticaNeue-regular.fntdata"/><Relationship Id="rId41" Type="http://schemas.openxmlformats.org/officeDocument/2006/relationships/font" Target="fonts/Radley-italic.fntdata"/><Relationship Id="rId44" Type="http://schemas.openxmlformats.org/officeDocument/2006/relationships/font" Target="fonts/HelveticaNeue-italic.fntdata"/><Relationship Id="rId43" Type="http://schemas.openxmlformats.org/officeDocument/2006/relationships/font" Target="fonts/HelveticaNeue-bold.fntdata"/><Relationship Id="rId46" Type="http://schemas.openxmlformats.org/officeDocument/2006/relationships/font" Target="fonts/CenturyGothic-regular.fntdata"/><Relationship Id="rId45" Type="http://schemas.openxmlformats.org/officeDocument/2006/relationships/font" Target="fonts/HelveticaNeue-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CenturyGothic-italic.fntdata"/><Relationship Id="rId47" Type="http://schemas.openxmlformats.org/officeDocument/2006/relationships/font" Target="fonts/CenturyGothic-bold.fntdata"/><Relationship Id="rId49" Type="http://schemas.openxmlformats.org/officeDocument/2006/relationships/font" Target="fonts/CenturyGothic-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font" Target="fonts/MerriweatherSans-bold.fntdata"/><Relationship Id="rId32" Type="http://schemas.openxmlformats.org/officeDocument/2006/relationships/font" Target="fonts/MerriweatherSans-regular.fntdata"/><Relationship Id="rId35" Type="http://schemas.openxmlformats.org/officeDocument/2006/relationships/font" Target="fonts/MerriweatherSans-boldItalic.fntdata"/><Relationship Id="rId34" Type="http://schemas.openxmlformats.org/officeDocument/2006/relationships/font" Target="fonts/MerriweatherSans-italic.fntdata"/><Relationship Id="rId37" Type="http://schemas.openxmlformats.org/officeDocument/2006/relationships/font" Target="fonts/Lato-bold.fntdata"/><Relationship Id="rId36" Type="http://schemas.openxmlformats.org/officeDocument/2006/relationships/font" Target="fonts/Lato-regular.fntdata"/><Relationship Id="rId39" Type="http://schemas.openxmlformats.org/officeDocument/2006/relationships/font" Target="fonts/Lato-boldItalic.fntdata"/><Relationship Id="rId38" Type="http://schemas.openxmlformats.org/officeDocument/2006/relationships/font" Target="fonts/Lato-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4" name="Shape 4"/>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Clr>
                <a:schemeClr val="dk1"/>
              </a:buClr>
              <a:buSzPts val="2200"/>
              <a:buFont typeface="Merriweather Sans"/>
              <a:buNone/>
              <a:defRPr b="0" i="0" sz="2200" u="none" cap="none" strike="noStrike">
                <a:solidFill>
                  <a:schemeClr val="dk1"/>
                </a:solidFill>
                <a:latin typeface="Merriweather Sans"/>
                <a:ea typeface="Merriweather Sans"/>
                <a:cs typeface="Merriweather Sans"/>
                <a:sym typeface="Merriweather Sans"/>
              </a:defRPr>
            </a:lvl1pPr>
            <a:lvl2pPr indent="-228600" lvl="1" marL="914400" marR="0" rtl="0" algn="l">
              <a:spcBef>
                <a:spcPts val="0"/>
              </a:spcBef>
              <a:spcAft>
                <a:spcPts val="0"/>
              </a:spcAft>
              <a:buClr>
                <a:schemeClr val="dk1"/>
              </a:buClr>
              <a:buSzPts val="2200"/>
              <a:buFont typeface="Merriweather Sans"/>
              <a:buNone/>
              <a:defRPr b="0" i="0" sz="2200" u="none" cap="none" strike="noStrike">
                <a:solidFill>
                  <a:schemeClr val="dk1"/>
                </a:solidFill>
                <a:latin typeface="Merriweather Sans"/>
                <a:ea typeface="Merriweather Sans"/>
                <a:cs typeface="Merriweather Sans"/>
                <a:sym typeface="Merriweather Sans"/>
              </a:defRPr>
            </a:lvl2pPr>
            <a:lvl3pPr indent="-228600" lvl="2" marL="1371600" marR="0" rtl="0" algn="l">
              <a:spcBef>
                <a:spcPts val="0"/>
              </a:spcBef>
              <a:spcAft>
                <a:spcPts val="0"/>
              </a:spcAft>
              <a:buClr>
                <a:schemeClr val="dk1"/>
              </a:buClr>
              <a:buSzPts val="2200"/>
              <a:buFont typeface="Merriweather Sans"/>
              <a:buNone/>
              <a:defRPr b="0" i="0" sz="2200" u="none" cap="none" strike="noStrike">
                <a:solidFill>
                  <a:schemeClr val="dk1"/>
                </a:solidFill>
                <a:latin typeface="Merriweather Sans"/>
                <a:ea typeface="Merriweather Sans"/>
                <a:cs typeface="Merriweather Sans"/>
                <a:sym typeface="Merriweather Sans"/>
              </a:defRPr>
            </a:lvl3pPr>
            <a:lvl4pPr indent="-228600" lvl="3" marL="1828800" marR="0" rtl="0" algn="l">
              <a:spcBef>
                <a:spcPts val="0"/>
              </a:spcBef>
              <a:spcAft>
                <a:spcPts val="0"/>
              </a:spcAft>
              <a:buClr>
                <a:schemeClr val="dk1"/>
              </a:buClr>
              <a:buSzPts val="2200"/>
              <a:buFont typeface="Merriweather Sans"/>
              <a:buNone/>
              <a:defRPr b="0" i="0" sz="2200" u="none" cap="none" strike="noStrike">
                <a:solidFill>
                  <a:schemeClr val="dk1"/>
                </a:solidFill>
                <a:latin typeface="Merriweather Sans"/>
                <a:ea typeface="Merriweather Sans"/>
                <a:cs typeface="Merriweather Sans"/>
                <a:sym typeface="Merriweather Sans"/>
              </a:defRPr>
            </a:lvl4pPr>
            <a:lvl5pPr indent="-228600" lvl="4" marL="2286000" marR="0" rtl="0" algn="l">
              <a:spcBef>
                <a:spcPts val="0"/>
              </a:spcBef>
              <a:spcAft>
                <a:spcPts val="0"/>
              </a:spcAft>
              <a:buClr>
                <a:schemeClr val="dk1"/>
              </a:buClr>
              <a:buSzPts val="2200"/>
              <a:buFont typeface="Merriweather Sans"/>
              <a:buNone/>
              <a:defRPr b="0" i="0" sz="2200" u="none" cap="none" strike="noStrike">
                <a:solidFill>
                  <a:schemeClr val="dk1"/>
                </a:solidFill>
                <a:latin typeface="Merriweather Sans"/>
                <a:ea typeface="Merriweather Sans"/>
                <a:cs typeface="Merriweather Sans"/>
                <a:sym typeface="Merriweather Sans"/>
              </a:defRPr>
            </a:lvl5pPr>
            <a:lvl6pPr indent="-228600" lvl="5" marL="2743200" marR="0" rtl="0" algn="l">
              <a:spcBef>
                <a:spcPts val="0"/>
              </a:spcBef>
              <a:spcAft>
                <a:spcPts val="0"/>
              </a:spcAft>
              <a:buClr>
                <a:schemeClr val="dk1"/>
              </a:buClr>
              <a:buSzPts val="2200"/>
              <a:buFont typeface="Merriweather Sans"/>
              <a:buNone/>
              <a:defRPr b="0" i="0" sz="2200" u="none" cap="none" strike="noStrike">
                <a:solidFill>
                  <a:schemeClr val="dk1"/>
                </a:solidFill>
                <a:latin typeface="Merriweather Sans"/>
                <a:ea typeface="Merriweather Sans"/>
                <a:cs typeface="Merriweather Sans"/>
                <a:sym typeface="Merriweather Sans"/>
              </a:defRPr>
            </a:lvl6pPr>
            <a:lvl7pPr indent="-228600" lvl="6" marL="3200400" marR="0" rtl="0" algn="l">
              <a:spcBef>
                <a:spcPts val="0"/>
              </a:spcBef>
              <a:spcAft>
                <a:spcPts val="0"/>
              </a:spcAft>
              <a:buClr>
                <a:schemeClr val="dk1"/>
              </a:buClr>
              <a:buSzPts val="2200"/>
              <a:buFont typeface="Merriweather Sans"/>
              <a:buNone/>
              <a:defRPr b="0" i="0" sz="2200" u="none" cap="none" strike="noStrike">
                <a:solidFill>
                  <a:schemeClr val="dk1"/>
                </a:solidFill>
                <a:latin typeface="Merriweather Sans"/>
                <a:ea typeface="Merriweather Sans"/>
                <a:cs typeface="Merriweather Sans"/>
                <a:sym typeface="Merriweather Sans"/>
              </a:defRPr>
            </a:lvl7pPr>
            <a:lvl8pPr indent="-228600" lvl="7" marL="3657600" marR="0" rtl="0" algn="l">
              <a:spcBef>
                <a:spcPts val="0"/>
              </a:spcBef>
              <a:spcAft>
                <a:spcPts val="0"/>
              </a:spcAft>
              <a:buClr>
                <a:schemeClr val="dk1"/>
              </a:buClr>
              <a:buSzPts val="2200"/>
              <a:buFont typeface="Merriweather Sans"/>
              <a:buNone/>
              <a:defRPr b="0" i="0" sz="2200" u="none" cap="none" strike="noStrike">
                <a:solidFill>
                  <a:schemeClr val="dk1"/>
                </a:solidFill>
                <a:latin typeface="Merriweather Sans"/>
                <a:ea typeface="Merriweather Sans"/>
                <a:cs typeface="Merriweather Sans"/>
                <a:sym typeface="Merriweather Sans"/>
              </a:defRPr>
            </a:lvl8pPr>
            <a:lvl9pPr indent="-228600" lvl="8" marL="4114800" marR="0" rtl="0" algn="l">
              <a:spcBef>
                <a:spcPts val="0"/>
              </a:spcBef>
              <a:spcAft>
                <a:spcPts val="0"/>
              </a:spcAft>
              <a:buClr>
                <a:schemeClr val="dk1"/>
              </a:buClr>
              <a:buSzPts val="2200"/>
              <a:buFont typeface="Merriweather Sans"/>
              <a:buNone/>
              <a:defRPr b="0" i="0" sz="2200" u="none" cap="none" strike="noStrike">
                <a:solidFill>
                  <a:schemeClr val="dk1"/>
                </a:solidFill>
                <a:latin typeface="Merriweather Sans"/>
                <a:ea typeface="Merriweather Sans"/>
                <a:cs typeface="Merriweather Sans"/>
                <a:sym typeface="Merriweather Sans"/>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Shape 11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13" name="Shape 113"/>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200"/>
              <a:buFont typeface="Merriweather Sans"/>
              <a:buNone/>
            </a:pPr>
            <a:r>
              <a:t/>
            </a:r>
            <a:endParaRPr b="0" i="0" sz="2200" u="none" cap="none" strike="noStrike">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Shape 182"/>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200"/>
              <a:buFont typeface="Merriweather Sans"/>
              <a:buNone/>
            </a:pPr>
            <a:r>
              <a:t/>
            </a:r>
            <a:endParaRPr b="0" i="0" sz="2200" u="none" cap="none" strike="noStrike">
              <a:solidFill>
                <a:schemeClr val="dk1"/>
              </a:solidFill>
              <a:latin typeface="Merriweather Sans"/>
              <a:ea typeface="Merriweather Sans"/>
              <a:cs typeface="Merriweather Sans"/>
              <a:sym typeface="Merriweather Sans"/>
            </a:endParaRPr>
          </a:p>
        </p:txBody>
      </p:sp>
      <p:sp>
        <p:nvSpPr>
          <p:cNvPr id="183" name="Shape 18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Shape 189"/>
          <p:cNvSpPr txBox="1"/>
          <p:nvPr>
            <p:ph idx="1" type="body"/>
          </p:nvPr>
        </p:nvSpPr>
        <p:spPr>
          <a:xfrm>
            <a:off x="914400" y="4343400"/>
            <a:ext cx="5029199"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90" name="Shape 19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Shape 196"/>
          <p:cNvSpPr txBox="1"/>
          <p:nvPr>
            <p:ph idx="1" type="body"/>
          </p:nvPr>
        </p:nvSpPr>
        <p:spPr>
          <a:xfrm>
            <a:off x="914400" y="4343400"/>
            <a:ext cx="5029199"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97" name="Shape 19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Shape 202"/>
          <p:cNvSpPr txBox="1"/>
          <p:nvPr>
            <p:ph idx="1" type="body"/>
          </p:nvPr>
        </p:nvSpPr>
        <p:spPr>
          <a:xfrm>
            <a:off x="914400" y="4343400"/>
            <a:ext cx="5029199"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03" name="Shape 20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Shape 207"/>
          <p:cNvSpPr txBox="1"/>
          <p:nvPr>
            <p:ph idx="1" type="body"/>
          </p:nvPr>
        </p:nvSpPr>
        <p:spPr>
          <a:xfrm>
            <a:off x="914400" y="4343400"/>
            <a:ext cx="5029199"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08" name="Shape 20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Shape 212"/>
          <p:cNvSpPr txBox="1"/>
          <p:nvPr>
            <p:ph idx="1" type="body"/>
          </p:nvPr>
        </p:nvSpPr>
        <p:spPr>
          <a:xfrm>
            <a:off x="914400" y="4343400"/>
            <a:ext cx="5029199"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13" name="Shape 21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Shape 218"/>
          <p:cNvSpPr txBox="1"/>
          <p:nvPr>
            <p:ph idx="1" type="body"/>
          </p:nvPr>
        </p:nvSpPr>
        <p:spPr>
          <a:xfrm>
            <a:off x="914400" y="4343400"/>
            <a:ext cx="5029199"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19" name="Shape 21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Shape 224"/>
          <p:cNvSpPr txBox="1"/>
          <p:nvPr>
            <p:ph idx="1" type="body"/>
          </p:nvPr>
        </p:nvSpPr>
        <p:spPr>
          <a:xfrm>
            <a:off x="914400" y="4343400"/>
            <a:ext cx="5029199"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25" name="Shape 22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Shape 230"/>
          <p:cNvSpPr txBox="1"/>
          <p:nvPr>
            <p:ph idx="1" type="body"/>
          </p:nvPr>
        </p:nvSpPr>
        <p:spPr>
          <a:xfrm>
            <a:off x="914400" y="4343400"/>
            <a:ext cx="5029199"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31" name="Shape 23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Shape 236"/>
          <p:cNvSpPr txBox="1"/>
          <p:nvPr>
            <p:ph idx="1" type="body"/>
          </p:nvPr>
        </p:nvSpPr>
        <p:spPr>
          <a:xfrm>
            <a:off x="914400" y="4343400"/>
            <a:ext cx="5029199"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37" name="Shape 237"/>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19" name="Shape 119"/>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200"/>
              <a:buFont typeface="Merriweather Sans"/>
              <a:buNone/>
            </a:pPr>
            <a:r>
              <a:t/>
            </a:r>
            <a:endParaRPr b="0" i="0" sz="2200" u="none" cap="none" strike="noStrike">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Shape 242"/>
          <p:cNvSpPr txBox="1"/>
          <p:nvPr>
            <p:ph idx="1" type="body"/>
          </p:nvPr>
        </p:nvSpPr>
        <p:spPr>
          <a:xfrm>
            <a:off x="914400" y="4343400"/>
            <a:ext cx="5029199"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43" name="Shape 24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Shape 248"/>
          <p:cNvSpPr txBox="1"/>
          <p:nvPr>
            <p:ph idx="1" type="body"/>
          </p:nvPr>
        </p:nvSpPr>
        <p:spPr>
          <a:xfrm>
            <a:off x="914400" y="4343400"/>
            <a:ext cx="5029199"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49" name="Shape 249"/>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Shape 254"/>
          <p:cNvSpPr txBox="1"/>
          <p:nvPr>
            <p:ph idx="1" type="body"/>
          </p:nvPr>
        </p:nvSpPr>
        <p:spPr>
          <a:xfrm>
            <a:off x="914400" y="4343400"/>
            <a:ext cx="5029199"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55" name="Shape 25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Shape 260"/>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200"/>
              <a:buFont typeface="Merriweather Sans"/>
              <a:buNone/>
            </a:pPr>
            <a:r>
              <a:t/>
            </a:r>
            <a:endParaRPr b="0" i="0" sz="2200" u="none" cap="none" strike="noStrike">
              <a:solidFill>
                <a:schemeClr val="dk1"/>
              </a:solidFill>
              <a:latin typeface="Merriweather Sans"/>
              <a:ea typeface="Merriweather Sans"/>
              <a:cs typeface="Merriweather Sans"/>
              <a:sym typeface="Merriweather Sans"/>
            </a:endParaRPr>
          </a:p>
        </p:txBody>
      </p:sp>
      <p:sp>
        <p:nvSpPr>
          <p:cNvPr id="261" name="Shape 261"/>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Shape 267"/>
          <p:cNvSpPr txBox="1"/>
          <p:nvPr>
            <p:ph idx="1" type="body"/>
          </p:nvPr>
        </p:nvSpPr>
        <p:spPr>
          <a:xfrm>
            <a:off x="914400" y="4343400"/>
            <a:ext cx="5029199"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68" name="Shape 268"/>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Shape 274"/>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200"/>
              <a:buFont typeface="Merriweather Sans"/>
              <a:buNone/>
            </a:pPr>
            <a:r>
              <a:t/>
            </a:r>
            <a:endParaRPr b="0" i="0" sz="2200" u="none" cap="none" strike="noStrike">
              <a:solidFill>
                <a:schemeClr val="dk1"/>
              </a:solidFill>
              <a:latin typeface="Merriweather Sans"/>
              <a:ea typeface="Merriweather Sans"/>
              <a:cs typeface="Merriweather Sans"/>
              <a:sym typeface="Merriweather Sans"/>
            </a:endParaRPr>
          </a:p>
        </p:txBody>
      </p:sp>
      <p:sp>
        <p:nvSpPr>
          <p:cNvPr id="275" name="Shape 27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Shape 281"/>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200"/>
              <a:buFont typeface="Merriweather Sans"/>
              <a:buNone/>
            </a:pPr>
            <a:r>
              <a:t/>
            </a:r>
            <a:endParaRPr b="0" i="0" sz="2200" u="none" cap="none" strike="noStrike">
              <a:solidFill>
                <a:schemeClr val="dk1"/>
              </a:solidFill>
              <a:latin typeface="Merriweather Sans"/>
              <a:ea typeface="Merriweather Sans"/>
              <a:cs typeface="Merriweather Sans"/>
              <a:sym typeface="Merriweather Sans"/>
            </a:endParaRPr>
          </a:p>
        </p:txBody>
      </p:sp>
      <p:sp>
        <p:nvSpPr>
          <p:cNvPr id="282" name="Shape 28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27" name="Shape 127"/>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200"/>
              <a:buFont typeface="Merriweather Sans"/>
              <a:buNone/>
            </a:pPr>
            <a:r>
              <a:t/>
            </a:r>
            <a:endParaRPr b="0" i="0" sz="2200" u="none" cap="none" strike="noStrike">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Shape 134"/>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200"/>
              <a:buFont typeface="Merriweather Sans"/>
              <a:buNone/>
            </a:pPr>
            <a:r>
              <a:t/>
            </a:r>
            <a:endParaRPr b="0" i="0" sz="2200" u="none" cap="none" strike="noStrike">
              <a:solidFill>
                <a:schemeClr val="dk1"/>
              </a:solidFill>
              <a:latin typeface="Merriweather Sans"/>
              <a:ea typeface="Merriweather Sans"/>
              <a:cs typeface="Merriweather Sans"/>
              <a:sym typeface="Merriweather Sans"/>
            </a:endParaRPr>
          </a:p>
        </p:txBody>
      </p:sp>
      <p:sp>
        <p:nvSpPr>
          <p:cNvPr id="135" name="Shape 135"/>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Shape 14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47" name="Shape 147"/>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200"/>
              <a:buFont typeface="Merriweather Sans"/>
              <a:buNone/>
            </a:pPr>
            <a:r>
              <a:t/>
            </a:r>
            <a:endParaRPr b="0" i="0" sz="2200" u="none" cap="none" strike="noStrike">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Shape 153"/>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a:noFill/>
          <a:ln>
            <a:noFill/>
          </a:ln>
        </p:spPr>
      </p:sp>
      <p:sp>
        <p:nvSpPr>
          <p:cNvPr id="154" name="Shape 154"/>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200"/>
              <a:buFont typeface="Merriweather Sans"/>
              <a:buNone/>
            </a:pPr>
            <a:r>
              <a:t/>
            </a:r>
            <a:endParaRPr b="0" i="0" sz="2200" u="none" cap="none" strike="noStrike">
              <a:solidFill>
                <a:schemeClr val="dk1"/>
              </a:solidFill>
              <a:latin typeface="Merriweather Sans"/>
              <a:ea typeface="Merriweather Sans"/>
              <a:cs typeface="Merriweather Sans"/>
              <a:sym typeface="Merriweather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Shape 161"/>
          <p:cNvSpPr txBox="1"/>
          <p:nvPr>
            <p:ph idx="1" type="body"/>
          </p:nvPr>
        </p:nvSpPr>
        <p:spPr>
          <a:xfrm>
            <a:off x="914400" y="4343400"/>
            <a:ext cx="5029199"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62" name="Shape 162"/>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Shape 169"/>
          <p:cNvSpPr txBox="1"/>
          <p:nvPr>
            <p:ph idx="1" type="body"/>
          </p:nvPr>
        </p:nvSpPr>
        <p:spPr>
          <a:xfrm>
            <a:off x="914400" y="4343400"/>
            <a:ext cx="5029199"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70" name="Shape 170"/>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Shape 175"/>
          <p:cNvSpPr txBox="1"/>
          <p:nvPr>
            <p:ph idx="1" type="body"/>
          </p:nvPr>
        </p:nvSpPr>
        <p:spPr>
          <a:xfrm>
            <a:off x="914400" y="4343400"/>
            <a:ext cx="5029199"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76" name="Shape 176"/>
          <p:cNvSpPr/>
          <p:nvPr>
            <p:ph idx="2" type="sldImg"/>
          </p:nvPr>
        </p:nvSpPr>
        <p:spPr>
          <a:xfrm>
            <a:off x="1143000" y="685800"/>
            <a:ext cx="45720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bg>
      <p:bgPr>
        <a:gradFill>
          <a:gsLst>
            <a:gs pos="0">
              <a:srgbClr val="E1DBC9"/>
            </a:gs>
            <a:gs pos="77000">
              <a:srgbClr val="C8C1B0"/>
            </a:gs>
            <a:gs pos="100000">
              <a:srgbClr val="C0BAAA"/>
            </a:gs>
          </a:gsLst>
          <a:lin ang="5400000" scaled="0"/>
        </a:gradFill>
      </p:bgPr>
    </p:bg>
    <p:spTree>
      <p:nvGrpSpPr>
        <p:cNvPr id="12" name="Shape 12"/>
        <p:cNvGrpSpPr/>
        <p:nvPr/>
      </p:nvGrpSpPr>
      <p:grpSpPr>
        <a:xfrm>
          <a:off x="0" y="0"/>
          <a:ext cx="0" cy="0"/>
          <a:chOff x="0" y="0"/>
          <a:chExt cx="0" cy="0"/>
        </a:xfrm>
      </p:grpSpPr>
      <p:sp>
        <p:nvSpPr>
          <p:cNvPr id="13" name="Shape 13"/>
          <p:cNvSpPr/>
          <p:nvPr/>
        </p:nvSpPr>
        <p:spPr>
          <a:xfrm>
            <a:off x="0" y="0"/>
            <a:ext cx="13004800" cy="9753600"/>
          </a:xfrm>
          <a:prstGeom prst="rect">
            <a:avLst/>
          </a:prstGeom>
          <a:blipFill rotWithShape="1">
            <a:blip r:embed="rId2">
              <a:alphaModFix amt="45000"/>
            </a:blip>
            <a:tile algn="tl" flip="none" tx="-44450" sx="85000" ty="38100" sy="85000"/>
          </a:blip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 name="Shape 14"/>
          <p:cNvSpPr/>
          <p:nvPr/>
        </p:nvSpPr>
        <p:spPr>
          <a:xfrm>
            <a:off x="1395061" y="1813369"/>
            <a:ext cx="10214680" cy="6126862"/>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 name="Shape 15"/>
          <p:cNvSpPr/>
          <p:nvPr/>
        </p:nvSpPr>
        <p:spPr>
          <a:xfrm>
            <a:off x="1547571" y="1970227"/>
            <a:ext cx="9909658" cy="5813146"/>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 name="Shape 16"/>
          <p:cNvSpPr/>
          <p:nvPr/>
        </p:nvSpPr>
        <p:spPr>
          <a:xfrm>
            <a:off x="5396992" y="1802994"/>
            <a:ext cx="2210816" cy="910336"/>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17" name="Shape 17"/>
          <p:cNvGrpSpPr/>
          <p:nvPr/>
        </p:nvGrpSpPr>
        <p:grpSpPr>
          <a:xfrm>
            <a:off x="5527040" y="1802995"/>
            <a:ext cx="1950720" cy="780288"/>
            <a:chOff x="5318306" y="1386268"/>
            <a:chExt cx="1567331" cy="645295"/>
          </a:xfrm>
        </p:grpSpPr>
        <p:cxnSp>
          <p:nvCxnSpPr>
            <p:cNvPr id="18" name="Shape 18"/>
            <p:cNvCxnSpPr/>
            <p:nvPr/>
          </p:nvCxnSpPr>
          <p:spPr>
            <a:xfrm>
              <a:off x="5318306"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19" name="Shape 19"/>
            <p:cNvCxnSpPr/>
            <p:nvPr/>
          </p:nvCxnSpPr>
          <p:spPr>
            <a:xfrm>
              <a:off x="6885637"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20" name="Shape 20"/>
            <p:cNvCxnSpPr/>
            <p:nvPr/>
          </p:nvCxnSpPr>
          <p:spPr>
            <a:xfrm>
              <a:off x="5318306" y="2031563"/>
              <a:ext cx="1567331" cy="0"/>
            </a:xfrm>
            <a:prstGeom prst="straightConnector1">
              <a:avLst/>
            </a:prstGeom>
            <a:solidFill>
              <a:srgbClr val="262626"/>
            </a:solidFill>
            <a:ln cap="flat" cmpd="sng" w="9525">
              <a:solidFill>
                <a:schemeClr val="dk1"/>
              </a:solidFill>
              <a:prstDash val="solid"/>
              <a:miter lim="800000"/>
              <a:headEnd len="sm" w="sm" type="none"/>
              <a:tailEnd len="sm" w="sm" type="none"/>
            </a:ln>
          </p:spPr>
        </p:cxnSp>
      </p:grpSp>
      <p:sp>
        <p:nvSpPr>
          <p:cNvPr id="21" name="Shape 21"/>
          <p:cNvSpPr txBox="1"/>
          <p:nvPr>
            <p:ph type="ctrTitle"/>
          </p:nvPr>
        </p:nvSpPr>
        <p:spPr>
          <a:xfrm>
            <a:off x="1665822" y="2974241"/>
            <a:ext cx="9673159" cy="3684693"/>
          </a:xfrm>
          <a:prstGeom prst="rect">
            <a:avLst/>
          </a:prstGeom>
          <a:noFill/>
          <a:ln>
            <a:noFill/>
          </a:ln>
        </p:spPr>
        <p:txBody>
          <a:bodyPr anchorCtr="0" anchor="ctr" bIns="45700" lIns="91425" spcFirstLastPara="1" rIns="91425" wrap="square" tIns="45700"/>
          <a:lstStyle>
            <a:lvl1pPr lvl="0" marR="0" rtl="0" algn="ctr">
              <a:lnSpc>
                <a:spcPct val="83000"/>
              </a:lnSpc>
              <a:spcBef>
                <a:spcPts val="0"/>
              </a:spcBef>
              <a:spcAft>
                <a:spcPts val="0"/>
              </a:spcAft>
              <a:buClr>
                <a:srgbClr val="262626"/>
              </a:buClr>
              <a:buSzPts val="8818"/>
              <a:buFont typeface="Century Gothic"/>
              <a:buNone/>
              <a:defRPr b="0" i="0" sz="8818" u="none" cap="none" strike="noStrike">
                <a:solidFill>
                  <a:srgbClr val="262626"/>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 name="Shape 22"/>
          <p:cNvSpPr txBox="1"/>
          <p:nvPr>
            <p:ph idx="1" type="subTitle"/>
          </p:nvPr>
        </p:nvSpPr>
        <p:spPr>
          <a:xfrm>
            <a:off x="1666240" y="6658933"/>
            <a:ext cx="9675571" cy="715264"/>
          </a:xfrm>
          <a:prstGeom prst="rect">
            <a:avLst/>
          </a:prstGeom>
          <a:noFill/>
          <a:ln>
            <a:noFill/>
          </a:ln>
        </p:spPr>
        <p:txBody>
          <a:bodyPr anchorCtr="0" anchor="t" bIns="45700" lIns="91425" spcFirstLastPara="1" rIns="91425" wrap="square" tIns="45700"/>
          <a:lstStyle>
            <a:lvl1pPr lvl="0" marR="0" rtl="0" algn="ctr">
              <a:lnSpc>
                <a:spcPct val="100000"/>
              </a:lnSpc>
              <a:spcBef>
                <a:spcPts val="0"/>
              </a:spcBef>
              <a:spcAft>
                <a:spcPts val="0"/>
              </a:spcAft>
              <a:buClr>
                <a:srgbClr val="262626"/>
              </a:buClr>
              <a:buSzPts val="1991"/>
              <a:buFont typeface="Garamond"/>
              <a:buNone/>
              <a:defRPr b="0" i="0" sz="1991" u="none" cap="none" strike="noStrike">
                <a:solidFill>
                  <a:schemeClr val="dk1"/>
                </a:solidFill>
                <a:latin typeface="Century Gothic"/>
                <a:ea typeface="Century Gothic"/>
                <a:cs typeface="Century Gothic"/>
                <a:sym typeface="Century Gothic"/>
              </a:defRPr>
            </a:lvl1pPr>
            <a:lvl2pPr lvl="1" marR="0" rtl="0" algn="ctr">
              <a:lnSpc>
                <a:spcPct val="100000"/>
              </a:lnSpc>
              <a:spcBef>
                <a:spcPts val="711"/>
              </a:spcBef>
              <a:spcAft>
                <a:spcPts val="0"/>
              </a:spcAft>
              <a:buClr>
                <a:srgbClr val="262626"/>
              </a:buClr>
              <a:buSzPts val="1991"/>
              <a:buFont typeface="Garamond"/>
              <a:buNone/>
              <a:defRPr b="0" i="0" sz="1991" u="none" cap="none" strike="noStrike">
                <a:solidFill>
                  <a:schemeClr val="dk1"/>
                </a:solidFill>
                <a:latin typeface="Century Gothic"/>
                <a:ea typeface="Century Gothic"/>
                <a:cs typeface="Century Gothic"/>
                <a:sym typeface="Century Gothic"/>
              </a:defRPr>
            </a:lvl2pPr>
            <a:lvl3pPr lvl="2" marR="0" rtl="0" algn="ctr">
              <a:lnSpc>
                <a:spcPct val="100000"/>
              </a:lnSpc>
              <a:spcBef>
                <a:spcPts val="711"/>
              </a:spcBef>
              <a:spcAft>
                <a:spcPts val="0"/>
              </a:spcAft>
              <a:buClr>
                <a:srgbClr val="262626"/>
              </a:buClr>
              <a:buSzPts val="1991"/>
              <a:buFont typeface="Garamond"/>
              <a:buNone/>
              <a:defRPr b="0" i="0" sz="1991" u="none" cap="none" strike="noStrike">
                <a:solidFill>
                  <a:schemeClr val="dk1"/>
                </a:solidFill>
                <a:latin typeface="Century Gothic"/>
                <a:ea typeface="Century Gothic"/>
                <a:cs typeface="Century Gothic"/>
                <a:sym typeface="Century Gothic"/>
              </a:defRPr>
            </a:lvl3pPr>
            <a:lvl4pPr lvl="3" marR="0" rtl="0" algn="ctr">
              <a:lnSpc>
                <a:spcPct val="100000"/>
              </a:lnSpc>
              <a:spcBef>
                <a:spcPts val="711"/>
              </a:spcBef>
              <a:spcAft>
                <a:spcPts val="0"/>
              </a:spcAft>
              <a:buClr>
                <a:srgbClr val="262626"/>
              </a:buClr>
              <a:buSzPts val="1991"/>
              <a:buFont typeface="Garamond"/>
              <a:buNone/>
              <a:defRPr b="0" i="0" sz="1991" u="none" cap="none" strike="noStrike">
                <a:solidFill>
                  <a:schemeClr val="dk1"/>
                </a:solidFill>
                <a:latin typeface="Century Gothic"/>
                <a:ea typeface="Century Gothic"/>
                <a:cs typeface="Century Gothic"/>
                <a:sym typeface="Century Gothic"/>
              </a:defRPr>
            </a:lvl4pPr>
            <a:lvl5pPr lvl="4" marR="0" rtl="0" algn="ctr">
              <a:lnSpc>
                <a:spcPct val="100000"/>
              </a:lnSpc>
              <a:spcBef>
                <a:spcPts val="711"/>
              </a:spcBef>
              <a:spcAft>
                <a:spcPts val="0"/>
              </a:spcAft>
              <a:buClr>
                <a:srgbClr val="262626"/>
              </a:buClr>
              <a:buSzPts val="1991"/>
              <a:buFont typeface="Garamond"/>
              <a:buNone/>
              <a:defRPr b="0" i="0" sz="1991" u="none" cap="none" strike="noStrike">
                <a:solidFill>
                  <a:schemeClr val="dk1"/>
                </a:solidFill>
                <a:latin typeface="Century Gothic"/>
                <a:ea typeface="Century Gothic"/>
                <a:cs typeface="Century Gothic"/>
                <a:sym typeface="Century Gothic"/>
              </a:defRPr>
            </a:lvl5pPr>
            <a:lvl6pPr lvl="5" marR="0" rtl="0" algn="ctr">
              <a:lnSpc>
                <a:spcPct val="100000"/>
              </a:lnSpc>
              <a:spcBef>
                <a:spcPts val="711"/>
              </a:spcBef>
              <a:spcAft>
                <a:spcPts val="0"/>
              </a:spcAft>
              <a:buClr>
                <a:srgbClr val="262626"/>
              </a:buClr>
              <a:buSzPts val="1991"/>
              <a:buFont typeface="Garamond"/>
              <a:buNone/>
              <a:defRPr b="0" i="0" sz="1991" u="none" cap="none" strike="noStrike">
                <a:solidFill>
                  <a:schemeClr val="dk1"/>
                </a:solidFill>
                <a:latin typeface="Century Gothic"/>
                <a:ea typeface="Century Gothic"/>
                <a:cs typeface="Century Gothic"/>
                <a:sym typeface="Century Gothic"/>
              </a:defRPr>
            </a:lvl6pPr>
            <a:lvl7pPr lvl="6" marR="0" rtl="0" algn="ctr">
              <a:lnSpc>
                <a:spcPct val="100000"/>
              </a:lnSpc>
              <a:spcBef>
                <a:spcPts val="711"/>
              </a:spcBef>
              <a:spcAft>
                <a:spcPts val="0"/>
              </a:spcAft>
              <a:buClr>
                <a:srgbClr val="262626"/>
              </a:buClr>
              <a:buSzPts val="1991"/>
              <a:buFont typeface="Garamond"/>
              <a:buNone/>
              <a:defRPr b="0" i="0" sz="1991" u="none" cap="none" strike="noStrike">
                <a:solidFill>
                  <a:schemeClr val="dk1"/>
                </a:solidFill>
                <a:latin typeface="Century Gothic"/>
                <a:ea typeface="Century Gothic"/>
                <a:cs typeface="Century Gothic"/>
                <a:sym typeface="Century Gothic"/>
              </a:defRPr>
            </a:lvl7pPr>
            <a:lvl8pPr lvl="7" marR="0" rtl="0" algn="ctr">
              <a:lnSpc>
                <a:spcPct val="100000"/>
              </a:lnSpc>
              <a:spcBef>
                <a:spcPts val="711"/>
              </a:spcBef>
              <a:spcAft>
                <a:spcPts val="0"/>
              </a:spcAft>
              <a:buClr>
                <a:srgbClr val="262626"/>
              </a:buClr>
              <a:buSzPts val="1991"/>
              <a:buFont typeface="Garamond"/>
              <a:buNone/>
              <a:defRPr b="0" i="0" sz="1991" u="none" cap="none" strike="noStrike">
                <a:solidFill>
                  <a:schemeClr val="dk1"/>
                </a:solidFill>
                <a:latin typeface="Century Gothic"/>
                <a:ea typeface="Century Gothic"/>
                <a:cs typeface="Century Gothic"/>
                <a:sym typeface="Century Gothic"/>
              </a:defRPr>
            </a:lvl8pPr>
            <a:lvl9pPr lvl="8" marR="0" rtl="0" algn="ctr">
              <a:lnSpc>
                <a:spcPct val="100000"/>
              </a:lnSpc>
              <a:spcBef>
                <a:spcPts val="711"/>
              </a:spcBef>
              <a:spcAft>
                <a:spcPts val="0"/>
              </a:spcAft>
              <a:buClr>
                <a:srgbClr val="262626"/>
              </a:buClr>
              <a:buSzPts val="1991"/>
              <a:buFont typeface="Garamond"/>
              <a:buNone/>
              <a:defRPr b="0" i="0" sz="1991" u="none" cap="none" strike="noStrike">
                <a:solidFill>
                  <a:schemeClr val="dk1"/>
                </a:solidFill>
                <a:latin typeface="Century Gothic"/>
                <a:ea typeface="Century Gothic"/>
                <a:cs typeface="Century Gothic"/>
                <a:sym typeface="Century Gothic"/>
              </a:defRPr>
            </a:lvl9pPr>
          </a:lstStyle>
          <a:p/>
        </p:txBody>
      </p:sp>
      <p:sp>
        <p:nvSpPr>
          <p:cNvPr id="23" name="Shape 23"/>
          <p:cNvSpPr txBox="1"/>
          <p:nvPr>
            <p:ph idx="10" type="dt"/>
          </p:nvPr>
        </p:nvSpPr>
        <p:spPr>
          <a:xfrm>
            <a:off x="5592064" y="1887556"/>
            <a:ext cx="1820672" cy="650240"/>
          </a:xfrm>
          <a:prstGeom prst="rect">
            <a:avLst/>
          </a:prstGeom>
          <a:noFill/>
          <a:ln>
            <a:noFill/>
          </a:ln>
        </p:spPr>
        <p:txBody>
          <a:bodyPr anchorCtr="0" anchor="b" bIns="45700" lIns="91425" spcFirstLastPara="1" rIns="91425" wrap="square" tIns="45700"/>
          <a:lstStyle>
            <a:lvl1pPr lvl="0" marR="0" rtl="0" algn="ctr">
              <a:lnSpc>
                <a:spcPct val="100000"/>
              </a:lnSpc>
              <a:spcBef>
                <a:spcPts val="0"/>
              </a:spcBef>
              <a:spcAft>
                <a:spcPts val="0"/>
              </a:spcAft>
              <a:buClr>
                <a:schemeClr val="dk1"/>
              </a:buClr>
              <a:buSzPts val="1564"/>
              <a:buFont typeface="Century Gothic"/>
              <a:buNone/>
              <a:defRPr b="0" i="0" sz="1564"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4" name="Shape 24"/>
          <p:cNvSpPr txBox="1"/>
          <p:nvPr>
            <p:ph idx="11" type="ftr"/>
          </p:nvPr>
        </p:nvSpPr>
        <p:spPr>
          <a:xfrm>
            <a:off x="1571465" y="7411285"/>
            <a:ext cx="6299200" cy="325120"/>
          </a:xfrm>
          <a:prstGeom prst="rect">
            <a:avLst/>
          </a:prstGeom>
          <a:noFill/>
          <a:ln>
            <a:noFill/>
          </a:ln>
        </p:spPr>
        <p:txBody>
          <a:bodyPr anchorCtr="0" anchor="b" bIns="45700" lIns="91425" spcFirstLastPara="1" rIns="91425" wrap="square" tIns="45700"/>
          <a:lstStyle>
            <a:lvl1pPr lvl="0" marR="0" rtl="0" algn="l">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5" name="Shape 25"/>
          <p:cNvSpPr txBox="1"/>
          <p:nvPr>
            <p:ph idx="12" type="sldNum"/>
          </p:nvPr>
        </p:nvSpPr>
        <p:spPr>
          <a:xfrm>
            <a:off x="9180716" y="7412736"/>
            <a:ext cx="2252673" cy="32512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90" name="Shape 90"/>
        <p:cNvGrpSpPr/>
        <p:nvPr/>
      </p:nvGrpSpPr>
      <p:grpSpPr>
        <a:xfrm>
          <a:off x="0" y="0"/>
          <a:ext cx="0" cy="0"/>
          <a:chOff x="0" y="0"/>
          <a:chExt cx="0" cy="0"/>
        </a:xfrm>
      </p:grpSpPr>
      <p:sp>
        <p:nvSpPr>
          <p:cNvPr id="91" name="Shape 91"/>
          <p:cNvSpPr txBox="1"/>
          <p:nvPr>
            <p:ph type="title"/>
          </p:nvPr>
        </p:nvSpPr>
        <p:spPr>
          <a:xfrm>
            <a:off x="1051142" y="526635"/>
            <a:ext cx="10924032" cy="1291407"/>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262626"/>
              </a:buClr>
              <a:buSzPts val="5689"/>
              <a:buFont typeface="Century Gothic"/>
              <a:buNone/>
              <a:defRPr b="0" i="0" sz="5689" u="none" cap="none" strike="noStrike">
                <a:solidFill>
                  <a:srgbClr val="262626"/>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2" name="Shape 92"/>
          <p:cNvSpPr txBox="1"/>
          <p:nvPr>
            <p:ph idx="1" type="body"/>
          </p:nvPr>
        </p:nvSpPr>
        <p:spPr>
          <a:xfrm rot="5400000">
            <a:off x="3232792" y="-148456"/>
            <a:ext cx="6539215" cy="10924032"/>
          </a:xfrm>
          <a:prstGeom prst="rect">
            <a:avLst/>
          </a:prstGeom>
          <a:noFill/>
          <a:ln>
            <a:noFill/>
          </a:ln>
        </p:spPr>
        <p:txBody>
          <a:bodyPr anchorCtr="0" anchor="t" bIns="45700" lIns="91425" spcFirstLastPara="1" rIns="91425" wrap="square" tIns="45700"/>
          <a:lstStyle>
            <a:lvl1pPr indent="-482600" lvl="0" marL="457200" marR="0" rtl="0" algn="l">
              <a:lnSpc>
                <a:spcPct val="100000"/>
              </a:lnSpc>
              <a:spcBef>
                <a:spcPts val="1280"/>
              </a:spcBef>
              <a:spcAft>
                <a:spcPts val="0"/>
              </a:spcAft>
              <a:buClr>
                <a:srgbClr val="262626"/>
              </a:buClr>
              <a:buSzPts val="4000"/>
              <a:buFont typeface="Garamond"/>
              <a:buChar char="◦"/>
              <a:defRPr b="0" i="0" sz="4000" u="none" cap="none" strike="noStrike">
                <a:solidFill>
                  <a:schemeClr val="dk1"/>
                </a:solidFill>
                <a:latin typeface="Century Gothic"/>
                <a:ea typeface="Century Gothic"/>
                <a:cs typeface="Century Gothic"/>
                <a:sym typeface="Century Gothic"/>
              </a:defRPr>
            </a:lvl1pPr>
            <a:lvl2pPr indent="-457200" lvl="1" marL="914400" marR="0" rtl="0" algn="l">
              <a:lnSpc>
                <a:spcPct val="100000"/>
              </a:lnSpc>
              <a:spcBef>
                <a:spcPts val="711"/>
              </a:spcBef>
              <a:spcAft>
                <a:spcPts val="0"/>
              </a:spcAft>
              <a:buClr>
                <a:srgbClr val="262626"/>
              </a:buClr>
              <a:buSzPts val="3600"/>
              <a:buFont typeface="Garamond"/>
              <a:buChar char="◦"/>
              <a:defRPr b="0" i="0" sz="3600" u="none" cap="none" strike="noStrike">
                <a:solidFill>
                  <a:schemeClr val="dk1"/>
                </a:solidFill>
                <a:latin typeface="Century Gothic"/>
                <a:ea typeface="Century Gothic"/>
                <a:cs typeface="Century Gothic"/>
                <a:sym typeface="Century Gothic"/>
              </a:defRPr>
            </a:lvl2pPr>
            <a:lvl3pPr indent="-431800" lvl="2" marL="1371600" marR="0" rtl="0" algn="l">
              <a:lnSpc>
                <a:spcPct val="100000"/>
              </a:lnSpc>
              <a:spcBef>
                <a:spcPts val="711"/>
              </a:spcBef>
              <a:spcAft>
                <a:spcPts val="0"/>
              </a:spcAft>
              <a:buClr>
                <a:srgbClr val="262626"/>
              </a:buClr>
              <a:buSzPts val="3200"/>
              <a:buFont typeface="Garamond"/>
              <a:buChar char="◦"/>
              <a:defRPr b="0" i="0" sz="3200" u="none" cap="none" strike="noStrike">
                <a:solidFill>
                  <a:schemeClr val="dk1"/>
                </a:solidFill>
                <a:latin typeface="Century Gothic"/>
                <a:ea typeface="Century Gothic"/>
                <a:cs typeface="Century Gothic"/>
                <a:sym typeface="Century Gothic"/>
              </a:defRPr>
            </a:lvl3pPr>
            <a:lvl4pPr indent="-406400" lvl="3" marL="1828800" marR="0" rtl="0" algn="l">
              <a:lnSpc>
                <a:spcPct val="100000"/>
              </a:lnSpc>
              <a:spcBef>
                <a:spcPts val="711"/>
              </a:spcBef>
              <a:spcAft>
                <a:spcPts val="0"/>
              </a:spcAft>
              <a:buClr>
                <a:srgbClr val="262626"/>
              </a:buClr>
              <a:buSzPts val="2800"/>
              <a:buFont typeface="Garamond"/>
              <a:buChar char="◦"/>
              <a:defRPr b="0" i="0" sz="2800" u="none" cap="none" strike="noStrike">
                <a:solidFill>
                  <a:schemeClr val="dk1"/>
                </a:solidFill>
                <a:latin typeface="Century Gothic"/>
                <a:ea typeface="Century Gothic"/>
                <a:cs typeface="Century Gothic"/>
                <a:sym typeface="Century Gothic"/>
              </a:defRPr>
            </a:lvl4pPr>
            <a:lvl5pPr indent="-381000" lvl="4" marL="2286000" marR="0" rtl="0" algn="l">
              <a:lnSpc>
                <a:spcPct val="100000"/>
              </a:lnSpc>
              <a:spcBef>
                <a:spcPts val="711"/>
              </a:spcBef>
              <a:spcAft>
                <a:spcPts val="0"/>
              </a:spcAft>
              <a:buClr>
                <a:srgbClr val="262626"/>
              </a:buClr>
              <a:buSzPts val="2400"/>
              <a:buFont typeface="Garamond"/>
              <a:buChar char="◦"/>
              <a:defRPr b="0" i="0" sz="2400" u="none" cap="none" strike="noStrike">
                <a:solidFill>
                  <a:schemeClr val="dk1"/>
                </a:solidFill>
                <a:latin typeface="Century Gothic"/>
                <a:ea typeface="Century Gothic"/>
                <a:cs typeface="Century Gothic"/>
                <a:sym typeface="Century Gothic"/>
              </a:defRPr>
            </a:lvl5pPr>
            <a:lvl6pPr indent="-355028" lvl="5" marL="27432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6pPr>
            <a:lvl7pPr indent="-355028" lvl="6" marL="32004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7pPr>
            <a:lvl8pPr indent="-355028" lvl="7" marL="36576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8pPr>
            <a:lvl9pPr indent="-355028" lvl="8" marL="41148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9pPr>
          </a:lstStyle>
          <a:p/>
        </p:txBody>
      </p:sp>
      <p:sp>
        <p:nvSpPr>
          <p:cNvPr id="93" name="Shape 93"/>
          <p:cNvSpPr txBox="1"/>
          <p:nvPr>
            <p:ph idx="10" type="dt"/>
          </p:nvPr>
        </p:nvSpPr>
        <p:spPr>
          <a:xfrm>
            <a:off x="333892" y="8973312"/>
            <a:ext cx="2926080" cy="390144"/>
          </a:xfrm>
          <a:prstGeom prst="rect">
            <a:avLst/>
          </a:prstGeom>
          <a:noFill/>
          <a:ln>
            <a:noFill/>
          </a:ln>
        </p:spPr>
        <p:txBody>
          <a:bodyPr anchorCtr="0" anchor="b" bIns="45700" lIns="91425" spcFirstLastPara="1" rIns="91425" wrap="square" tIns="45700"/>
          <a:lstStyle>
            <a:lvl1pPr lvl="0" marR="0" rtl="0" algn="l">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4" name="Shape 94"/>
          <p:cNvSpPr txBox="1"/>
          <p:nvPr>
            <p:ph idx="11" type="ftr"/>
          </p:nvPr>
        </p:nvSpPr>
        <p:spPr>
          <a:xfrm>
            <a:off x="3693363" y="8973312"/>
            <a:ext cx="5618074" cy="390144"/>
          </a:xfrm>
          <a:prstGeom prst="rect">
            <a:avLst/>
          </a:prstGeom>
          <a:noFill/>
          <a:ln>
            <a:noFill/>
          </a:ln>
        </p:spPr>
        <p:txBody>
          <a:bodyPr anchorCtr="0" anchor="b" bIns="45700" lIns="91425" spcFirstLastPara="1" rIns="91425" wrap="square" tIns="45700"/>
          <a:lstStyle>
            <a:lvl1pPr lvl="0" marR="0" rtl="0" algn="ct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95" name="Shape 95"/>
          <p:cNvSpPr txBox="1"/>
          <p:nvPr>
            <p:ph idx="12" type="sldNum"/>
          </p:nvPr>
        </p:nvSpPr>
        <p:spPr>
          <a:xfrm>
            <a:off x="11126588" y="8973312"/>
            <a:ext cx="1560576" cy="390144"/>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96" name="Shape 96"/>
        <p:cNvGrpSpPr/>
        <p:nvPr/>
      </p:nvGrpSpPr>
      <p:grpSpPr>
        <a:xfrm>
          <a:off x="0" y="0"/>
          <a:ext cx="0" cy="0"/>
          <a:chOff x="0" y="0"/>
          <a:chExt cx="0" cy="0"/>
        </a:xfrm>
      </p:grpSpPr>
      <p:sp>
        <p:nvSpPr>
          <p:cNvPr id="97" name="Shape 97"/>
          <p:cNvSpPr txBox="1"/>
          <p:nvPr>
            <p:ph type="title"/>
          </p:nvPr>
        </p:nvSpPr>
        <p:spPr>
          <a:xfrm rot="5400000">
            <a:off x="7112000" y="3562773"/>
            <a:ext cx="7477760" cy="251968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262626"/>
              </a:buClr>
              <a:buSzPts val="5689"/>
              <a:buFont typeface="Century Gothic"/>
              <a:buNone/>
              <a:defRPr b="0" i="0" sz="5689" u="none" cap="none" strike="noStrike">
                <a:solidFill>
                  <a:srgbClr val="262626"/>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8" name="Shape 98"/>
          <p:cNvSpPr txBox="1"/>
          <p:nvPr>
            <p:ph idx="1" type="body"/>
          </p:nvPr>
        </p:nvSpPr>
        <p:spPr>
          <a:xfrm rot="5400000">
            <a:off x="1463040" y="514773"/>
            <a:ext cx="7477760" cy="8615680"/>
          </a:xfrm>
          <a:prstGeom prst="rect">
            <a:avLst/>
          </a:prstGeom>
          <a:noFill/>
          <a:ln>
            <a:noFill/>
          </a:ln>
        </p:spPr>
        <p:txBody>
          <a:bodyPr anchorCtr="0" anchor="t" bIns="45700" lIns="91425" spcFirstLastPara="1" rIns="91425" wrap="square" tIns="45700"/>
          <a:lstStyle>
            <a:lvl1pPr indent="-482600" lvl="0" marL="457200" marR="0" rtl="0" algn="l">
              <a:lnSpc>
                <a:spcPct val="100000"/>
              </a:lnSpc>
              <a:spcBef>
                <a:spcPts val="1280"/>
              </a:spcBef>
              <a:spcAft>
                <a:spcPts val="0"/>
              </a:spcAft>
              <a:buClr>
                <a:srgbClr val="262626"/>
              </a:buClr>
              <a:buSzPts val="4000"/>
              <a:buFont typeface="Garamond"/>
              <a:buChar char="◦"/>
              <a:defRPr b="0" i="0" sz="4000" u="none" cap="none" strike="noStrike">
                <a:solidFill>
                  <a:schemeClr val="dk1"/>
                </a:solidFill>
                <a:latin typeface="Century Gothic"/>
                <a:ea typeface="Century Gothic"/>
                <a:cs typeface="Century Gothic"/>
                <a:sym typeface="Century Gothic"/>
              </a:defRPr>
            </a:lvl1pPr>
            <a:lvl2pPr indent="-457200" lvl="1" marL="914400" marR="0" rtl="0" algn="l">
              <a:lnSpc>
                <a:spcPct val="100000"/>
              </a:lnSpc>
              <a:spcBef>
                <a:spcPts val="711"/>
              </a:spcBef>
              <a:spcAft>
                <a:spcPts val="0"/>
              </a:spcAft>
              <a:buClr>
                <a:srgbClr val="262626"/>
              </a:buClr>
              <a:buSzPts val="3600"/>
              <a:buFont typeface="Garamond"/>
              <a:buChar char="◦"/>
              <a:defRPr b="0" i="0" sz="3600" u="none" cap="none" strike="noStrike">
                <a:solidFill>
                  <a:schemeClr val="dk1"/>
                </a:solidFill>
                <a:latin typeface="Century Gothic"/>
                <a:ea typeface="Century Gothic"/>
                <a:cs typeface="Century Gothic"/>
                <a:sym typeface="Century Gothic"/>
              </a:defRPr>
            </a:lvl2pPr>
            <a:lvl3pPr indent="-431800" lvl="2" marL="1371600" marR="0" rtl="0" algn="l">
              <a:lnSpc>
                <a:spcPct val="100000"/>
              </a:lnSpc>
              <a:spcBef>
                <a:spcPts val="711"/>
              </a:spcBef>
              <a:spcAft>
                <a:spcPts val="0"/>
              </a:spcAft>
              <a:buClr>
                <a:srgbClr val="262626"/>
              </a:buClr>
              <a:buSzPts val="3200"/>
              <a:buFont typeface="Garamond"/>
              <a:buChar char="◦"/>
              <a:defRPr b="0" i="0" sz="3200" u="none" cap="none" strike="noStrike">
                <a:solidFill>
                  <a:schemeClr val="dk1"/>
                </a:solidFill>
                <a:latin typeface="Century Gothic"/>
                <a:ea typeface="Century Gothic"/>
                <a:cs typeface="Century Gothic"/>
                <a:sym typeface="Century Gothic"/>
              </a:defRPr>
            </a:lvl3pPr>
            <a:lvl4pPr indent="-406400" lvl="3" marL="1828800" marR="0" rtl="0" algn="l">
              <a:lnSpc>
                <a:spcPct val="100000"/>
              </a:lnSpc>
              <a:spcBef>
                <a:spcPts val="711"/>
              </a:spcBef>
              <a:spcAft>
                <a:spcPts val="0"/>
              </a:spcAft>
              <a:buClr>
                <a:srgbClr val="262626"/>
              </a:buClr>
              <a:buSzPts val="2800"/>
              <a:buFont typeface="Garamond"/>
              <a:buChar char="◦"/>
              <a:defRPr b="0" i="0" sz="2800" u="none" cap="none" strike="noStrike">
                <a:solidFill>
                  <a:schemeClr val="dk1"/>
                </a:solidFill>
                <a:latin typeface="Century Gothic"/>
                <a:ea typeface="Century Gothic"/>
                <a:cs typeface="Century Gothic"/>
                <a:sym typeface="Century Gothic"/>
              </a:defRPr>
            </a:lvl4pPr>
            <a:lvl5pPr indent="-381000" lvl="4" marL="2286000" marR="0" rtl="0" algn="l">
              <a:lnSpc>
                <a:spcPct val="100000"/>
              </a:lnSpc>
              <a:spcBef>
                <a:spcPts val="711"/>
              </a:spcBef>
              <a:spcAft>
                <a:spcPts val="0"/>
              </a:spcAft>
              <a:buClr>
                <a:srgbClr val="262626"/>
              </a:buClr>
              <a:buSzPts val="2400"/>
              <a:buFont typeface="Garamond"/>
              <a:buChar char="◦"/>
              <a:defRPr b="0" i="0" sz="2400" u="none" cap="none" strike="noStrike">
                <a:solidFill>
                  <a:schemeClr val="dk1"/>
                </a:solidFill>
                <a:latin typeface="Century Gothic"/>
                <a:ea typeface="Century Gothic"/>
                <a:cs typeface="Century Gothic"/>
                <a:sym typeface="Century Gothic"/>
              </a:defRPr>
            </a:lvl5pPr>
            <a:lvl6pPr indent="-355028" lvl="5" marL="27432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6pPr>
            <a:lvl7pPr indent="-355028" lvl="6" marL="32004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7pPr>
            <a:lvl8pPr indent="-355028" lvl="7" marL="36576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8pPr>
            <a:lvl9pPr indent="-355028" lvl="8" marL="41148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9pPr>
          </a:lstStyle>
          <a:p/>
        </p:txBody>
      </p:sp>
      <p:sp>
        <p:nvSpPr>
          <p:cNvPr id="99" name="Shape 99"/>
          <p:cNvSpPr txBox="1"/>
          <p:nvPr>
            <p:ph idx="10" type="dt"/>
          </p:nvPr>
        </p:nvSpPr>
        <p:spPr>
          <a:xfrm>
            <a:off x="333892" y="8973312"/>
            <a:ext cx="2926080" cy="390144"/>
          </a:xfrm>
          <a:prstGeom prst="rect">
            <a:avLst/>
          </a:prstGeom>
          <a:noFill/>
          <a:ln>
            <a:noFill/>
          </a:ln>
        </p:spPr>
        <p:txBody>
          <a:bodyPr anchorCtr="0" anchor="b" bIns="45700" lIns="91425" spcFirstLastPara="1" rIns="91425" wrap="square" tIns="45700"/>
          <a:lstStyle>
            <a:lvl1pPr lvl="0" marR="0" rtl="0" algn="l">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0" name="Shape 100"/>
          <p:cNvSpPr txBox="1"/>
          <p:nvPr>
            <p:ph idx="11" type="ftr"/>
          </p:nvPr>
        </p:nvSpPr>
        <p:spPr>
          <a:xfrm>
            <a:off x="3693363" y="8973312"/>
            <a:ext cx="5618074" cy="390144"/>
          </a:xfrm>
          <a:prstGeom prst="rect">
            <a:avLst/>
          </a:prstGeom>
          <a:noFill/>
          <a:ln>
            <a:noFill/>
          </a:ln>
        </p:spPr>
        <p:txBody>
          <a:bodyPr anchorCtr="0" anchor="b" bIns="45700" lIns="91425" spcFirstLastPara="1" rIns="91425" wrap="square" tIns="45700"/>
          <a:lstStyle>
            <a:lvl1pPr lvl="0" marR="0" rtl="0" algn="ct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1" name="Shape 101"/>
          <p:cNvSpPr txBox="1"/>
          <p:nvPr>
            <p:ph idx="12" type="sldNum"/>
          </p:nvPr>
        </p:nvSpPr>
        <p:spPr>
          <a:xfrm>
            <a:off x="11126588" y="8973312"/>
            <a:ext cx="1560576" cy="390144"/>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02" name="Shape 102"/>
        <p:cNvGrpSpPr/>
        <p:nvPr/>
      </p:nvGrpSpPr>
      <p:grpSpPr>
        <a:xfrm>
          <a:off x="0" y="0"/>
          <a:ext cx="0" cy="0"/>
          <a:chOff x="0" y="0"/>
          <a:chExt cx="0" cy="0"/>
        </a:xfrm>
      </p:grpSpPr>
      <p:sp>
        <p:nvSpPr>
          <p:cNvPr id="103" name="Shape 103"/>
          <p:cNvSpPr txBox="1"/>
          <p:nvPr>
            <p:ph type="title"/>
          </p:nvPr>
        </p:nvSpPr>
        <p:spPr>
          <a:xfrm>
            <a:off x="443306" y="742115"/>
            <a:ext cx="12118199" cy="1187400"/>
          </a:xfrm>
          <a:prstGeom prst="rect">
            <a:avLst/>
          </a:prstGeom>
          <a:noFill/>
          <a:ln>
            <a:noFill/>
          </a:ln>
        </p:spPr>
        <p:txBody>
          <a:bodyPr anchorCtr="0" anchor="t" bIns="144475" lIns="144475" spcFirstLastPara="1" rIns="144475" wrap="square" tIns="144475"/>
          <a:lstStyle>
            <a:lvl1pPr lvl="0" marR="0" rtl="0" algn="l">
              <a:lnSpc>
                <a:spcPct val="90000"/>
              </a:lnSpc>
              <a:spcBef>
                <a:spcPts val="0"/>
              </a:spcBef>
              <a:spcAft>
                <a:spcPts val="0"/>
              </a:spcAft>
              <a:buClr>
                <a:srgbClr val="262626"/>
              </a:buClr>
              <a:buSzPts val="5689"/>
              <a:buFont typeface="Century Gothic"/>
              <a:buNone/>
              <a:defRPr b="0" i="0" sz="5689" u="none" cap="none" strike="noStrike">
                <a:solidFill>
                  <a:srgbClr val="262626"/>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4" name="Shape 104"/>
          <p:cNvSpPr txBox="1"/>
          <p:nvPr>
            <p:ph idx="1" type="body"/>
          </p:nvPr>
        </p:nvSpPr>
        <p:spPr>
          <a:xfrm>
            <a:off x="443306" y="2185434"/>
            <a:ext cx="12118199" cy="6478500"/>
          </a:xfrm>
          <a:prstGeom prst="rect">
            <a:avLst/>
          </a:prstGeom>
          <a:noFill/>
          <a:ln>
            <a:noFill/>
          </a:ln>
        </p:spPr>
        <p:txBody>
          <a:bodyPr anchorCtr="0" anchor="t" bIns="144475" lIns="144475" spcFirstLastPara="1" rIns="144475" wrap="square" tIns="144475"/>
          <a:lstStyle>
            <a:lvl1pPr indent="-482600" lvl="0" marL="457200" marR="0" rtl="0" algn="l">
              <a:lnSpc>
                <a:spcPct val="100000"/>
              </a:lnSpc>
              <a:spcBef>
                <a:spcPts val="0"/>
              </a:spcBef>
              <a:spcAft>
                <a:spcPts val="0"/>
              </a:spcAft>
              <a:buClr>
                <a:srgbClr val="262626"/>
              </a:buClr>
              <a:buSzPts val="4000"/>
              <a:buFont typeface="Garamond"/>
              <a:buChar char="◦"/>
              <a:defRPr b="0" i="0" sz="4000" u="none" cap="none" strike="noStrike">
                <a:solidFill>
                  <a:schemeClr val="dk1"/>
                </a:solidFill>
                <a:latin typeface="Century Gothic"/>
                <a:ea typeface="Century Gothic"/>
                <a:cs typeface="Century Gothic"/>
                <a:sym typeface="Century Gothic"/>
              </a:defRPr>
            </a:lvl1pPr>
            <a:lvl2pPr indent="-457200" lvl="1" marL="914400" marR="0" rtl="0" algn="l">
              <a:lnSpc>
                <a:spcPct val="100000"/>
              </a:lnSpc>
              <a:spcBef>
                <a:spcPts val="0"/>
              </a:spcBef>
              <a:spcAft>
                <a:spcPts val="0"/>
              </a:spcAft>
              <a:buClr>
                <a:srgbClr val="262626"/>
              </a:buClr>
              <a:buSzPts val="3600"/>
              <a:buFont typeface="Garamond"/>
              <a:buChar char="◦"/>
              <a:defRPr b="0" i="0" sz="3600" u="none" cap="none" strike="noStrike">
                <a:solidFill>
                  <a:schemeClr val="dk1"/>
                </a:solidFill>
                <a:latin typeface="Century Gothic"/>
                <a:ea typeface="Century Gothic"/>
                <a:cs typeface="Century Gothic"/>
                <a:sym typeface="Century Gothic"/>
              </a:defRPr>
            </a:lvl2pPr>
            <a:lvl3pPr indent="-431800" lvl="2" marL="1371600" marR="0" rtl="0" algn="l">
              <a:lnSpc>
                <a:spcPct val="100000"/>
              </a:lnSpc>
              <a:spcBef>
                <a:spcPts val="0"/>
              </a:spcBef>
              <a:spcAft>
                <a:spcPts val="0"/>
              </a:spcAft>
              <a:buClr>
                <a:srgbClr val="262626"/>
              </a:buClr>
              <a:buSzPts val="3200"/>
              <a:buFont typeface="Garamond"/>
              <a:buChar char="◦"/>
              <a:defRPr b="0" i="0" sz="3200" u="none" cap="none" strike="noStrike">
                <a:solidFill>
                  <a:schemeClr val="dk1"/>
                </a:solidFill>
                <a:latin typeface="Century Gothic"/>
                <a:ea typeface="Century Gothic"/>
                <a:cs typeface="Century Gothic"/>
                <a:sym typeface="Century Gothic"/>
              </a:defRPr>
            </a:lvl3pPr>
            <a:lvl4pPr indent="-406400" lvl="3" marL="1828800" marR="0" rtl="0" algn="l">
              <a:lnSpc>
                <a:spcPct val="100000"/>
              </a:lnSpc>
              <a:spcBef>
                <a:spcPts val="0"/>
              </a:spcBef>
              <a:spcAft>
                <a:spcPts val="0"/>
              </a:spcAft>
              <a:buClr>
                <a:srgbClr val="262626"/>
              </a:buClr>
              <a:buSzPts val="2800"/>
              <a:buFont typeface="Garamond"/>
              <a:buChar char="◦"/>
              <a:defRPr b="0" i="0" sz="2800" u="none" cap="none" strike="noStrike">
                <a:solidFill>
                  <a:schemeClr val="dk1"/>
                </a:solidFill>
                <a:latin typeface="Century Gothic"/>
                <a:ea typeface="Century Gothic"/>
                <a:cs typeface="Century Gothic"/>
                <a:sym typeface="Century Gothic"/>
              </a:defRPr>
            </a:lvl4pPr>
            <a:lvl5pPr indent="-381000" lvl="4" marL="2286000" marR="0" rtl="0" algn="l">
              <a:lnSpc>
                <a:spcPct val="100000"/>
              </a:lnSpc>
              <a:spcBef>
                <a:spcPts val="0"/>
              </a:spcBef>
              <a:spcAft>
                <a:spcPts val="0"/>
              </a:spcAft>
              <a:buClr>
                <a:srgbClr val="262626"/>
              </a:buClr>
              <a:buSzPts val="2400"/>
              <a:buFont typeface="Garamond"/>
              <a:buChar char="◦"/>
              <a:defRPr b="0" i="0" sz="2400" u="none" cap="none" strike="noStrike">
                <a:solidFill>
                  <a:schemeClr val="dk1"/>
                </a:solidFill>
                <a:latin typeface="Century Gothic"/>
                <a:ea typeface="Century Gothic"/>
                <a:cs typeface="Century Gothic"/>
                <a:sym typeface="Century Gothic"/>
              </a:defRPr>
            </a:lvl5pPr>
            <a:lvl6pPr indent="-355028" lvl="5" marL="2743200" marR="0" rtl="0" algn="l">
              <a:lnSpc>
                <a:spcPct val="100000"/>
              </a:lnSpc>
              <a:spcBef>
                <a:spcPts val="0"/>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6pPr>
            <a:lvl7pPr indent="-355028" lvl="6" marL="3200400" marR="0" rtl="0" algn="l">
              <a:lnSpc>
                <a:spcPct val="100000"/>
              </a:lnSpc>
              <a:spcBef>
                <a:spcPts val="0"/>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7pPr>
            <a:lvl8pPr indent="-355028" lvl="7" marL="3657600" marR="0" rtl="0" algn="l">
              <a:lnSpc>
                <a:spcPct val="100000"/>
              </a:lnSpc>
              <a:spcBef>
                <a:spcPts val="0"/>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8pPr>
            <a:lvl9pPr indent="-355028" lvl="8" marL="4114800" marR="0" rtl="0" algn="l">
              <a:lnSpc>
                <a:spcPct val="100000"/>
              </a:lnSpc>
              <a:spcBef>
                <a:spcPts val="0"/>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9pPr>
          </a:lstStyle>
          <a:p/>
        </p:txBody>
      </p:sp>
      <p:sp>
        <p:nvSpPr>
          <p:cNvPr id="105" name="Shape 105"/>
          <p:cNvSpPr txBox="1"/>
          <p:nvPr>
            <p:ph idx="12" type="sldNum"/>
          </p:nvPr>
        </p:nvSpPr>
        <p:spPr>
          <a:xfrm>
            <a:off x="12075022" y="8876580"/>
            <a:ext cx="780300" cy="746400"/>
          </a:xfrm>
          <a:prstGeom prst="rect">
            <a:avLst/>
          </a:prstGeom>
          <a:noFill/>
          <a:ln>
            <a:noFill/>
          </a:ln>
        </p:spPr>
        <p:txBody>
          <a:bodyPr anchorCtr="0" anchor="ctr" bIns="144475" lIns="144475" spcFirstLastPara="1" rIns="144475" wrap="square" tIns="144475">
            <a:noAutofit/>
          </a:bodyPr>
          <a:lstStyle>
            <a:lvl1pPr indent="0" lvl="0" marL="0" marR="0" rtl="0" algn="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indent="0" lvl="1" marL="0" marR="0" rtl="0" algn="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2pPr>
            <a:lvl3pPr indent="0" lvl="2" marL="0" marR="0" rtl="0" algn="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3pPr>
            <a:lvl4pPr indent="0" lvl="3" marL="0" marR="0" rtl="0" algn="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4pPr>
            <a:lvl5pPr indent="0" lvl="4" marL="0" marR="0" rtl="0" algn="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5pPr>
            <a:lvl6pPr indent="0" lvl="5" marL="0" marR="0" rtl="0" algn="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6pPr>
            <a:lvl7pPr indent="0" lvl="6" marL="0" marR="0" rtl="0" algn="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7pPr>
            <a:lvl8pPr indent="0" lvl="7" marL="0" marR="0" rtl="0" algn="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8pPr>
            <a:lvl9pPr indent="0" lvl="8" marL="0" marR="0" rtl="0" algn="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106" name="Shape 106"/>
        <p:cNvGrpSpPr/>
        <p:nvPr/>
      </p:nvGrpSpPr>
      <p:grpSpPr>
        <a:xfrm>
          <a:off x="0" y="0"/>
          <a:ext cx="0" cy="0"/>
          <a:chOff x="0" y="0"/>
          <a:chExt cx="0" cy="0"/>
        </a:xfrm>
      </p:grpSpPr>
      <p:sp>
        <p:nvSpPr>
          <p:cNvPr id="107" name="Shape 107"/>
          <p:cNvSpPr/>
          <p:nvPr>
            <p:ph idx="2" type="pic"/>
          </p:nvPr>
        </p:nvSpPr>
        <p:spPr>
          <a:xfrm>
            <a:off x="7239000" y="3302000"/>
            <a:ext cx="3898800" cy="5334000"/>
          </a:xfrm>
          <a:prstGeom prst="rect">
            <a:avLst/>
          </a:prstGeom>
          <a:noFill/>
          <a:ln>
            <a:noFill/>
          </a:ln>
        </p:spPr>
        <p:txBody>
          <a:bodyPr anchorCtr="0" anchor="t" bIns="91425" lIns="91425" spcFirstLastPara="1" rIns="91425" wrap="square" tIns="91425"/>
          <a:lstStyle>
            <a:lvl1pPr lvl="0" marR="0" rtl="0" algn="l">
              <a:lnSpc>
                <a:spcPct val="100000"/>
              </a:lnSpc>
              <a:spcBef>
                <a:spcPts val="4200"/>
              </a:spcBef>
              <a:spcAft>
                <a:spcPts val="0"/>
              </a:spcAft>
              <a:buClr>
                <a:srgbClr val="000000"/>
              </a:buClr>
              <a:buSzPts val="2100"/>
              <a:buFont typeface="Helvetica Neue"/>
              <a:buChar char="•"/>
              <a:defRPr b="1" i="0" sz="4200" u="none" cap="none" strike="noStrike">
                <a:solidFill>
                  <a:srgbClr val="000000"/>
                </a:solidFill>
                <a:latin typeface="Radley"/>
                <a:ea typeface="Radley"/>
                <a:cs typeface="Radley"/>
                <a:sym typeface="Radley"/>
              </a:defRPr>
            </a:lvl1pPr>
            <a:lvl2pPr lvl="1" marR="0" rtl="0" algn="l">
              <a:lnSpc>
                <a:spcPct val="100000"/>
              </a:lnSpc>
              <a:spcBef>
                <a:spcPts val="4200"/>
              </a:spcBef>
              <a:spcAft>
                <a:spcPts val="0"/>
              </a:spcAft>
              <a:buClr>
                <a:srgbClr val="000000"/>
              </a:buClr>
              <a:buSzPts val="2100"/>
              <a:buFont typeface="Helvetica Neue"/>
              <a:buChar char="•"/>
              <a:defRPr b="1" i="0" sz="4200" u="none" cap="none" strike="noStrike">
                <a:solidFill>
                  <a:srgbClr val="000000"/>
                </a:solidFill>
                <a:latin typeface="Radley"/>
                <a:ea typeface="Radley"/>
                <a:cs typeface="Radley"/>
                <a:sym typeface="Radley"/>
              </a:defRPr>
            </a:lvl2pPr>
            <a:lvl3pPr lvl="2" marR="0" rtl="0" algn="l">
              <a:lnSpc>
                <a:spcPct val="100000"/>
              </a:lnSpc>
              <a:spcBef>
                <a:spcPts val="4200"/>
              </a:spcBef>
              <a:spcAft>
                <a:spcPts val="0"/>
              </a:spcAft>
              <a:buClr>
                <a:srgbClr val="000000"/>
              </a:buClr>
              <a:buSzPts val="2100"/>
              <a:buFont typeface="Helvetica Neue"/>
              <a:buChar char="•"/>
              <a:defRPr b="1" i="0" sz="4200" u="none" cap="none" strike="noStrike">
                <a:solidFill>
                  <a:srgbClr val="000000"/>
                </a:solidFill>
                <a:latin typeface="Radley"/>
                <a:ea typeface="Radley"/>
                <a:cs typeface="Radley"/>
                <a:sym typeface="Radley"/>
              </a:defRPr>
            </a:lvl3pPr>
            <a:lvl4pPr lvl="3" marR="0" rtl="0" algn="l">
              <a:lnSpc>
                <a:spcPct val="100000"/>
              </a:lnSpc>
              <a:spcBef>
                <a:spcPts val="4200"/>
              </a:spcBef>
              <a:spcAft>
                <a:spcPts val="0"/>
              </a:spcAft>
              <a:buClr>
                <a:srgbClr val="000000"/>
              </a:buClr>
              <a:buSzPts val="2100"/>
              <a:buFont typeface="Helvetica Neue"/>
              <a:buChar char="•"/>
              <a:defRPr b="1" i="0" sz="4200" u="none" cap="none" strike="noStrike">
                <a:solidFill>
                  <a:srgbClr val="000000"/>
                </a:solidFill>
                <a:latin typeface="Radley"/>
                <a:ea typeface="Radley"/>
                <a:cs typeface="Radley"/>
                <a:sym typeface="Radley"/>
              </a:defRPr>
            </a:lvl4pPr>
            <a:lvl5pPr lvl="4" marR="0" rtl="0" algn="l">
              <a:lnSpc>
                <a:spcPct val="100000"/>
              </a:lnSpc>
              <a:spcBef>
                <a:spcPts val="4200"/>
              </a:spcBef>
              <a:spcAft>
                <a:spcPts val="0"/>
              </a:spcAft>
              <a:buClr>
                <a:srgbClr val="000000"/>
              </a:buClr>
              <a:buSzPts val="2100"/>
              <a:buFont typeface="Helvetica Neue"/>
              <a:buChar char="•"/>
              <a:defRPr b="1" i="0" sz="4200" u="none" cap="none" strike="noStrike">
                <a:solidFill>
                  <a:srgbClr val="000000"/>
                </a:solidFill>
                <a:latin typeface="Radley"/>
                <a:ea typeface="Radley"/>
                <a:cs typeface="Radley"/>
                <a:sym typeface="Radley"/>
              </a:defRPr>
            </a:lvl5pPr>
            <a:lvl6pPr lvl="5" marR="0" rtl="0" algn="l">
              <a:lnSpc>
                <a:spcPct val="100000"/>
              </a:lnSpc>
              <a:spcBef>
                <a:spcPts val="4200"/>
              </a:spcBef>
              <a:spcAft>
                <a:spcPts val="0"/>
              </a:spcAft>
              <a:buClr>
                <a:srgbClr val="000000"/>
              </a:buClr>
              <a:buSzPts val="2100"/>
              <a:buFont typeface="Helvetica Neue"/>
              <a:buChar char="•"/>
              <a:defRPr b="1" i="0" sz="4200" u="none" cap="none" strike="noStrike">
                <a:solidFill>
                  <a:srgbClr val="000000"/>
                </a:solidFill>
                <a:latin typeface="Radley"/>
                <a:ea typeface="Radley"/>
                <a:cs typeface="Radley"/>
                <a:sym typeface="Radley"/>
              </a:defRPr>
            </a:lvl6pPr>
            <a:lvl7pPr lvl="6" marR="0" rtl="0" algn="l">
              <a:lnSpc>
                <a:spcPct val="100000"/>
              </a:lnSpc>
              <a:spcBef>
                <a:spcPts val="4200"/>
              </a:spcBef>
              <a:spcAft>
                <a:spcPts val="0"/>
              </a:spcAft>
              <a:buClr>
                <a:srgbClr val="000000"/>
              </a:buClr>
              <a:buSzPts val="2100"/>
              <a:buFont typeface="Helvetica Neue"/>
              <a:buChar char="•"/>
              <a:defRPr b="1" i="0" sz="4200" u="none" cap="none" strike="noStrike">
                <a:solidFill>
                  <a:srgbClr val="000000"/>
                </a:solidFill>
                <a:latin typeface="Radley"/>
                <a:ea typeface="Radley"/>
                <a:cs typeface="Radley"/>
                <a:sym typeface="Radley"/>
              </a:defRPr>
            </a:lvl7pPr>
            <a:lvl8pPr lvl="7" marR="0" rtl="0" algn="l">
              <a:lnSpc>
                <a:spcPct val="100000"/>
              </a:lnSpc>
              <a:spcBef>
                <a:spcPts val="4200"/>
              </a:spcBef>
              <a:spcAft>
                <a:spcPts val="0"/>
              </a:spcAft>
              <a:buClr>
                <a:srgbClr val="000000"/>
              </a:buClr>
              <a:buSzPts val="2100"/>
              <a:buFont typeface="Helvetica Neue"/>
              <a:buChar char="•"/>
              <a:defRPr b="1" i="0" sz="4200" u="none" cap="none" strike="noStrike">
                <a:solidFill>
                  <a:srgbClr val="000000"/>
                </a:solidFill>
                <a:latin typeface="Radley"/>
                <a:ea typeface="Radley"/>
                <a:cs typeface="Radley"/>
                <a:sym typeface="Radley"/>
              </a:defRPr>
            </a:lvl8pPr>
            <a:lvl9pPr lvl="8" marR="0" rtl="0" algn="l">
              <a:lnSpc>
                <a:spcPct val="100000"/>
              </a:lnSpc>
              <a:spcBef>
                <a:spcPts val="4200"/>
              </a:spcBef>
              <a:spcAft>
                <a:spcPts val="0"/>
              </a:spcAft>
              <a:buClr>
                <a:srgbClr val="000000"/>
              </a:buClr>
              <a:buSzPts val="2100"/>
              <a:buFont typeface="Helvetica Neue"/>
              <a:buChar char="•"/>
              <a:defRPr b="1" i="0" sz="4200" u="none" cap="none" strike="noStrike">
                <a:solidFill>
                  <a:srgbClr val="000000"/>
                </a:solidFill>
                <a:latin typeface="Radley"/>
                <a:ea typeface="Radley"/>
                <a:cs typeface="Radley"/>
                <a:sym typeface="Radley"/>
              </a:defRPr>
            </a:lvl9pPr>
          </a:lstStyle>
          <a:p/>
        </p:txBody>
      </p:sp>
      <p:sp>
        <p:nvSpPr>
          <p:cNvPr id="108" name="Shape 108"/>
          <p:cNvSpPr txBox="1"/>
          <p:nvPr>
            <p:ph type="title"/>
          </p:nvPr>
        </p:nvSpPr>
        <p:spPr>
          <a:xfrm>
            <a:off x="1866900" y="1409700"/>
            <a:ext cx="9270900" cy="1714500"/>
          </a:xfrm>
          <a:prstGeom prst="rect">
            <a:avLst/>
          </a:prstGeom>
          <a:noFill/>
          <a:ln>
            <a:noFill/>
          </a:ln>
        </p:spPr>
        <p:txBody>
          <a:bodyPr anchorCtr="0" anchor="ctr" bIns="144475" lIns="144475" spcFirstLastPara="1" rIns="144475" wrap="square" tIns="144475"/>
          <a:lstStyle>
            <a:lvl1pPr lvl="0" marR="0" rtl="0" algn="l">
              <a:lnSpc>
                <a:spcPct val="100000"/>
              </a:lnSpc>
              <a:spcBef>
                <a:spcPts val="0"/>
              </a:spcBef>
              <a:spcAft>
                <a:spcPts val="0"/>
              </a:spcAft>
              <a:buClr>
                <a:srgbClr val="4C4C4F"/>
              </a:buClr>
              <a:buSzPts val="6400"/>
              <a:buFont typeface="Arial"/>
              <a:buNone/>
              <a:defRPr b="0" i="0" sz="6400" u="none" cap="none" strike="noStrike">
                <a:solidFill>
                  <a:srgbClr val="4C4C4F"/>
                </a:solidFill>
                <a:latin typeface="Arial"/>
                <a:ea typeface="Arial"/>
                <a:cs typeface="Arial"/>
                <a:sym typeface="Arial"/>
              </a:defRPr>
            </a:lvl1pPr>
            <a:lvl2pPr lvl="1" marR="0" rtl="0" algn="ctr">
              <a:lnSpc>
                <a:spcPct val="100000"/>
              </a:lnSpc>
              <a:spcBef>
                <a:spcPts val="0"/>
              </a:spcBef>
              <a:spcAft>
                <a:spcPts val="0"/>
              </a:spcAft>
              <a:buClr>
                <a:srgbClr val="4C4C4F"/>
              </a:buClr>
              <a:buSzPts val="6400"/>
              <a:buFont typeface="Helvetica Neue"/>
              <a:buNone/>
              <a:defRPr b="1" i="0" sz="6400" u="none" cap="none" strike="noStrike">
                <a:solidFill>
                  <a:srgbClr val="4C4C4F"/>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4C4C4F"/>
              </a:buClr>
              <a:buSzPts val="6400"/>
              <a:buFont typeface="Helvetica Neue"/>
              <a:buNone/>
              <a:defRPr b="1" i="0" sz="6400" u="none" cap="none" strike="noStrike">
                <a:solidFill>
                  <a:srgbClr val="4C4C4F"/>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4C4C4F"/>
              </a:buClr>
              <a:buSzPts val="6400"/>
              <a:buFont typeface="Helvetica Neue"/>
              <a:buNone/>
              <a:defRPr b="1" i="0" sz="6400" u="none" cap="none" strike="noStrike">
                <a:solidFill>
                  <a:srgbClr val="4C4C4F"/>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4C4C4F"/>
              </a:buClr>
              <a:buSzPts val="6400"/>
              <a:buFont typeface="Helvetica Neue"/>
              <a:buNone/>
              <a:defRPr b="1" i="0" sz="6400" u="none" cap="none" strike="noStrike">
                <a:solidFill>
                  <a:srgbClr val="4C4C4F"/>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4C4C4F"/>
              </a:buClr>
              <a:buSzPts val="6400"/>
              <a:buFont typeface="Helvetica Neue"/>
              <a:buNone/>
              <a:defRPr b="1" i="0" sz="6400" u="none" cap="none" strike="noStrike">
                <a:solidFill>
                  <a:srgbClr val="4C4C4F"/>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4C4C4F"/>
              </a:buClr>
              <a:buSzPts val="6400"/>
              <a:buFont typeface="Helvetica Neue"/>
              <a:buNone/>
              <a:defRPr b="1" i="0" sz="6400" u="none" cap="none" strike="noStrike">
                <a:solidFill>
                  <a:srgbClr val="4C4C4F"/>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4C4C4F"/>
              </a:buClr>
              <a:buSzPts val="6400"/>
              <a:buFont typeface="Helvetica Neue"/>
              <a:buNone/>
              <a:defRPr b="1" i="0" sz="6400" u="none" cap="none" strike="noStrike">
                <a:solidFill>
                  <a:srgbClr val="4C4C4F"/>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4C4C4F"/>
              </a:buClr>
              <a:buSzPts val="6400"/>
              <a:buFont typeface="Helvetica Neue"/>
              <a:buNone/>
              <a:defRPr b="1" i="0" sz="6400" u="none" cap="none" strike="noStrike">
                <a:solidFill>
                  <a:srgbClr val="4C4C4F"/>
                </a:solidFill>
                <a:latin typeface="Helvetica Neue"/>
                <a:ea typeface="Helvetica Neue"/>
                <a:cs typeface="Helvetica Neue"/>
                <a:sym typeface="Helvetica Neue"/>
              </a:defRPr>
            </a:lvl9pPr>
          </a:lstStyle>
          <a:p/>
        </p:txBody>
      </p:sp>
      <p:sp>
        <p:nvSpPr>
          <p:cNvPr id="109" name="Shape 109"/>
          <p:cNvSpPr txBox="1"/>
          <p:nvPr>
            <p:ph idx="1" type="body"/>
          </p:nvPr>
        </p:nvSpPr>
        <p:spPr>
          <a:xfrm>
            <a:off x="1447800" y="3124200"/>
            <a:ext cx="4635600" cy="5664300"/>
          </a:xfrm>
          <a:prstGeom prst="rect">
            <a:avLst/>
          </a:prstGeom>
          <a:noFill/>
          <a:ln>
            <a:noFill/>
          </a:ln>
        </p:spPr>
        <p:txBody>
          <a:bodyPr anchorCtr="0" anchor="ctr" bIns="144475" lIns="144475" spcFirstLastPara="1" rIns="144475" wrap="square" tIns="144475"/>
          <a:lstStyle>
            <a:lvl1pPr indent="-330200" lvl="0" marL="457200" marR="0" rtl="0" algn="l">
              <a:lnSpc>
                <a:spcPct val="100000"/>
              </a:lnSpc>
              <a:spcBef>
                <a:spcPts val="3400"/>
              </a:spcBef>
              <a:spcAft>
                <a:spcPts val="0"/>
              </a:spcAft>
              <a:buClr>
                <a:srgbClr val="000000"/>
              </a:buClr>
              <a:buSzPts val="1600"/>
              <a:buFont typeface="Helvetica Neue"/>
              <a:buChar char="•"/>
              <a:defRPr b="0" i="0" sz="3200" u="none" cap="none" strike="noStrike">
                <a:solidFill>
                  <a:srgbClr val="000000"/>
                </a:solidFill>
                <a:latin typeface="Arial"/>
                <a:ea typeface="Arial"/>
                <a:cs typeface="Arial"/>
                <a:sym typeface="Arial"/>
              </a:defRPr>
            </a:lvl1pPr>
            <a:lvl2pPr indent="-330200" lvl="1" marL="914400" marR="0" rtl="0" algn="l">
              <a:lnSpc>
                <a:spcPct val="100000"/>
              </a:lnSpc>
              <a:spcBef>
                <a:spcPts val="3400"/>
              </a:spcBef>
              <a:spcAft>
                <a:spcPts val="0"/>
              </a:spcAft>
              <a:buClr>
                <a:srgbClr val="000000"/>
              </a:buClr>
              <a:buSzPts val="1600"/>
              <a:buFont typeface="Helvetica Neue"/>
              <a:buChar char="•"/>
              <a:defRPr b="0" i="0" sz="3200" u="none" cap="none" strike="noStrike">
                <a:solidFill>
                  <a:srgbClr val="000000"/>
                </a:solidFill>
                <a:latin typeface="Arial"/>
                <a:ea typeface="Arial"/>
                <a:cs typeface="Arial"/>
                <a:sym typeface="Arial"/>
              </a:defRPr>
            </a:lvl2pPr>
            <a:lvl3pPr indent="-330200" lvl="2" marL="1371600" marR="0" rtl="0" algn="l">
              <a:lnSpc>
                <a:spcPct val="100000"/>
              </a:lnSpc>
              <a:spcBef>
                <a:spcPts val="3400"/>
              </a:spcBef>
              <a:spcAft>
                <a:spcPts val="0"/>
              </a:spcAft>
              <a:buClr>
                <a:srgbClr val="000000"/>
              </a:buClr>
              <a:buSzPts val="1600"/>
              <a:buFont typeface="Helvetica Neue"/>
              <a:buChar char="•"/>
              <a:defRPr b="0" i="0" sz="3200" u="none" cap="none" strike="noStrike">
                <a:solidFill>
                  <a:srgbClr val="000000"/>
                </a:solidFill>
                <a:latin typeface="Arial"/>
                <a:ea typeface="Arial"/>
                <a:cs typeface="Arial"/>
                <a:sym typeface="Arial"/>
              </a:defRPr>
            </a:lvl3pPr>
            <a:lvl4pPr indent="-330200" lvl="3" marL="1828800" marR="0" rtl="0" algn="l">
              <a:lnSpc>
                <a:spcPct val="100000"/>
              </a:lnSpc>
              <a:spcBef>
                <a:spcPts val="3400"/>
              </a:spcBef>
              <a:spcAft>
                <a:spcPts val="0"/>
              </a:spcAft>
              <a:buClr>
                <a:srgbClr val="000000"/>
              </a:buClr>
              <a:buSzPts val="1600"/>
              <a:buFont typeface="Helvetica Neue"/>
              <a:buChar char="•"/>
              <a:defRPr b="0" i="0" sz="3200" u="none" cap="none" strike="noStrike">
                <a:solidFill>
                  <a:srgbClr val="000000"/>
                </a:solidFill>
                <a:latin typeface="Arial"/>
                <a:ea typeface="Arial"/>
                <a:cs typeface="Arial"/>
                <a:sym typeface="Arial"/>
              </a:defRPr>
            </a:lvl4pPr>
            <a:lvl5pPr indent="-330200" lvl="4" marL="2286000" marR="0" rtl="0" algn="l">
              <a:lnSpc>
                <a:spcPct val="100000"/>
              </a:lnSpc>
              <a:spcBef>
                <a:spcPts val="3400"/>
              </a:spcBef>
              <a:spcAft>
                <a:spcPts val="0"/>
              </a:spcAft>
              <a:buClr>
                <a:srgbClr val="000000"/>
              </a:buClr>
              <a:buSzPts val="1600"/>
              <a:buFont typeface="Helvetica Neue"/>
              <a:buChar char="•"/>
              <a:defRPr b="0" i="0" sz="3200" u="none" cap="none" strike="noStrike">
                <a:solidFill>
                  <a:srgbClr val="000000"/>
                </a:solidFill>
                <a:latin typeface="Arial"/>
                <a:ea typeface="Arial"/>
                <a:cs typeface="Arial"/>
                <a:sym typeface="Arial"/>
              </a:defRPr>
            </a:lvl5pPr>
            <a:lvl6pPr indent="-361950" lvl="5" marL="2743200" marR="0" rtl="0" algn="l">
              <a:lnSpc>
                <a:spcPct val="100000"/>
              </a:lnSpc>
              <a:spcBef>
                <a:spcPts val="4200"/>
              </a:spcBef>
              <a:spcAft>
                <a:spcPts val="0"/>
              </a:spcAft>
              <a:buClr>
                <a:srgbClr val="000000"/>
              </a:buClr>
              <a:buSzPts val="2100"/>
              <a:buFont typeface="Helvetica Neue"/>
              <a:buChar char="•"/>
              <a:defRPr b="1" i="0" sz="4200" u="none" cap="none" strike="noStrike">
                <a:solidFill>
                  <a:srgbClr val="000000"/>
                </a:solidFill>
                <a:latin typeface="Radley"/>
                <a:ea typeface="Radley"/>
                <a:cs typeface="Radley"/>
                <a:sym typeface="Radley"/>
              </a:defRPr>
            </a:lvl6pPr>
            <a:lvl7pPr indent="-361950" lvl="6" marL="3200400" marR="0" rtl="0" algn="l">
              <a:lnSpc>
                <a:spcPct val="100000"/>
              </a:lnSpc>
              <a:spcBef>
                <a:spcPts val="4200"/>
              </a:spcBef>
              <a:spcAft>
                <a:spcPts val="0"/>
              </a:spcAft>
              <a:buClr>
                <a:srgbClr val="000000"/>
              </a:buClr>
              <a:buSzPts val="2100"/>
              <a:buFont typeface="Helvetica Neue"/>
              <a:buChar char="•"/>
              <a:defRPr b="1" i="0" sz="4200" u="none" cap="none" strike="noStrike">
                <a:solidFill>
                  <a:srgbClr val="000000"/>
                </a:solidFill>
                <a:latin typeface="Radley"/>
                <a:ea typeface="Radley"/>
                <a:cs typeface="Radley"/>
                <a:sym typeface="Radley"/>
              </a:defRPr>
            </a:lvl7pPr>
            <a:lvl8pPr indent="-361950" lvl="7" marL="3657600" marR="0" rtl="0" algn="l">
              <a:lnSpc>
                <a:spcPct val="100000"/>
              </a:lnSpc>
              <a:spcBef>
                <a:spcPts val="4200"/>
              </a:spcBef>
              <a:spcAft>
                <a:spcPts val="0"/>
              </a:spcAft>
              <a:buClr>
                <a:srgbClr val="000000"/>
              </a:buClr>
              <a:buSzPts val="2100"/>
              <a:buFont typeface="Helvetica Neue"/>
              <a:buChar char="•"/>
              <a:defRPr b="1" i="0" sz="4200" u="none" cap="none" strike="noStrike">
                <a:solidFill>
                  <a:srgbClr val="000000"/>
                </a:solidFill>
                <a:latin typeface="Radley"/>
                <a:ea typeface="Radley"/>
                <a:cs typeface="Radley"/>
                <a:sym typeface="Radley"/>
              </a:defRPr>
            </a:lvl8pPr>
            <a:lvl9pPr indent="-361950" lvl="8" marL="4114800" marR="0" rtl="0" algn="l">
              <a:lnSpc>
                <a:spcPct val="100000"/>
              </a:lnSpc>
              <a:spcBef>
                <a:spcPts val="4200"/>
              </a:spcBef>
              <a:spcAft>
                <a:spcPts val="0"/>
              </a:spcAft>
              <a:buClr>
                <a:srgbClr val="000000"/>
              </a:buClr>
              <a:buSzPts val="2100"/>
              <a:buFont typeface="Helvetica Neue"/>
              <a:buChar char="•"/>
              <a:defRPr b="1" i="0" sz="4200" u="none" cap="none" strike="noStrike">
                <a:solidFill>
                  <a:srgbClr val="000000"/>
                </a:solidFill>
                <a:latin typeface="Radley"/>
                <a:ea typeface="Radley"/>
                <a:cs typeface="Radley"/>
                <a:sym typeface="Radley"/>
              </a:defRPr>
            </a:lvl9pPr>
          </a:lstStyle>
          <a:p/>
        </p:txBody>
      </p:sp>
      <p:sp>
        <p:nvSpPr>
          <p:cNvPr id="110" name="Shape 110"/>
          <p:cNvSpPr txBox="1"/>
          <p:nvPr>
            <p:ph idx="12" type="sldNum"/>
          </p:nvPr>
        </p:nvSpPr>
        <p:spPr>
          <a:xfrm>
            <a:off x="12280899" y="8940800"/>
            <a:ext cx="440400" cy="482700"/>
          </a:xfrm>
          <a:prstGeom prst="rect">
            <a:avLst/>
          </a:prstGeom>
          <a:noFill/>
          <a:ln>
            <a:noFill/>
          </a:ln>
        </p:spPr>
        <p:txBody>
          <a:bodyPr anchorCtr="0" anchor="t" bIns="50800" lIns="50800" spcFirstLastPara="1" rIns="50800" wrap="square" tIns="50800">
            <a:noAutofit/>
          </a:bodyPr>
          <a:lstStyle>
            <a:lvl1pPr indent="0" lvl="0" marL="0" marR="0" rtl="0" algn="r">
              <a:lnSpc>
                <a:spcPct val="100000"/>
              </a:lnSpc>
              <a:spcBef>
                <a:spcPts val="0"/>
              </a:spcBef>
              <a:spcAft>
                <a:spcPts val="0"/>
              </a:spcAft>
              <a:buClr>
                <a:srgbClr val="000000"/>
              </a:buClr>
              <a:buSzPts val="600"/>
              <a:buFont typeface="Radley"/>
              <a:buNone/>
              <a:defRPr b="1" i="0" sz="2400" u="none" cap="none" strike="noStrike">
                <a:solidFill>
                  <a:srgbClr val="000000"/>
                </a:solidFill>
                <a:latin typeface="Radley"/>
                <a:ea typeface="Radley"/>
                <a:cs typeface="Radley"/>
                <a:sym typeface="Radley"/>
              </a:defRPr>
            </a:lvl1pPr>
            <a:lvl2pPr indent="0" lvl="1" marL="0" marR="0" rtl="0" algn="r">
              <a:lnSpc>
                <a:spcPct val="100000"/>
              </a:lnSpc>
              <a:spcBef>
                <a:spcPts val="0"/>
              </a:spcBef>
              <a:spcAft>
                <a:spcPts val="0"/>
              </a:spcAft>
              <a:buClr>
                <a:srgbClr val="000000"/>
              </a:buClr>
              <a:buSzPts val="600"/>
              <a:buFont typeface="Radley"/>
              <a:buNone/>
              <a:defRPr b="1" i="0" sz="2400" u="none" cap="none" strike="noStrike">
                <a:solidFill>
                  <a:srgbClr val="000000"/>
                </a:solidFill>
                <a:latin typeface="Radley"/>
                <a:ea typeface="Radley"/>
                <a:cs typeface="Radley"/>
                <a:sym typeface="Radley"/>
              </a:defRPr>
            </a:lvl2pPr>
            <a:lvl3pPr indent="0" lvl="2" marL="0" marR="0" rtl="0" algn="r">
              <a:lnSpc>
                <a:spcPct val="100000"/>
              </a:lnSpc>
              <a:spcBef>
                <a:spcPts val="0"/>
              </a:spcBef>
              <a:spcAft>
                <a:spcPts val="0"/>
              </a:spcAft>
              <a:buClr>
                <a:srgbClr val="000000"/>
              </a:buClr>
              <a:buSzPts val="600"/>
              <a:buFont typeface="Radley"/>
              <a:buNone/>
              <a:defRPr b="1" i="0" sz="2400" u="none" cap="none" strike="noStrike">
                <a:solidFill>
                  <a:srgbClr val="000000"/>
                </a:solidFill>
                <a:latin typeface="Radley"/>
                <a:ea typeface="Radley"/>
                <a:cs typeface="Radley"/>
                <a:sym typeface="Radley"/>
              </a:defRPr>
            </a:lvl3pPr>
            <a:lvl4pPr indent="0" lvl="3" marL="0" marR="0" rtl="0" algn="r">
              <a:lnSpc>
                <a:spcPct val="100000"/>
              </a:lnSpc>
              <a:spcBef>
                <a:spcPts val="0"/>
              </a:spcBef>
              <a:spcAft>
                <a:spcPts val="0"/>
              </a:spcAft>
              <a:buClr>
                <a:srgbClr val="000000"/>
              </a:buClr>
              <a:buSzPts val="600"/>
              <a:buFont typeface="Radley"/>
              <a:buNone/>
              <a:defRPr b="1" i="0" sz="2400" u="none" cap="none" strike="noStrike">
                <a:solidFill>
                  <a:srgbClr val="000000"/>
                </a:solidFill>
                <a:latin typeface="Radley"/>
                <a:ea typeface="Radley"/>
                <a:cs typeface="Radley"/>
                <a:sym typeface="Radley"/>
              </a:defRPr>
            </a:lvl4pPr>
            <a:lvl5pPr indent="0" lvl="4" marL="0" marR="0" rtl="0" algn="r">
              <a:lnSpc>
                <a:spcPct val="100000"/>
              </a:lnSpc>
              <a:spcBef>
                <a:spcPts val="0"/>
              </a:spcBef>
              <a:spcAft>
                <a:spcPts val="0"/>
              </a:spcAft>
              <a:buClr>
                <a:srgbClr val="000000"/>
              </a:buClr>
              <a:buSzPts val="600"/>
              <a:buFont typeface="Radley"/>
              <a:buNone/>
              <a:defRPr b="1" i="0" sz="2400" u="none" cap="none" strike="noStrike">
                <a:solidFill>
                  <a:srgbClr val="000000"/>
                </a:solidFill>
                <a:latin typeface="Radley"/>
                <a:ea typeface="Radley"/>
                <a:cs typeface="Radley"/>
                <a:sym typeface="Radley"/>
              </a:defRPr>
            </a:lvl5pPr>
            <a:lvl6pPr indent="0" lvl="5" marL="0" marR="0" rtl="0" algn="r">
              <a:lnSpc>
                <a:spcPct val="100000"/>
              </a:lnSpc>
              <a:spcBef>
                <a:spcPts val="0"/>
              </a:spcBef>
              <a:spcAft>
                <a:spcPts val="0"/>
              </a:spcAft>
              <a:buClr>
                <a:srgbClr val="000000"/>
              </a:buClr>
              <a:buSzPts val="600"/>
              <a:buFont typeface="Radley"/>
              <a:buNone/>
              <a:defRPr b="1" i="0" sz="2400" u="none" cap="none" strike="noStrike">
                <a:solidFill>
                  <a:srgbClr val="000000"/>
                </a:solidFill>
                <a:latin typeface="Radley"/>
                <a:ea typeface="Radley"/>
                <a:cs typeface="Radley"/>
                <a:sym typeface="Radley"/>
              </a:defRPr>
            </a:lvl6pPr>
            <a:lvl7pPr indent="0" lvl="6" marL="0" marR="0" rtl="0" algn="r">
              <a:lnSpc>
                <a:spcPct val="100000"/>
              </a:lnSpc>
              <a:spcBef>
                <a:spcPts val="0"/>
              </a:spcBef>
              <a:spcAft>
                <a:spcPts val="0"/>
              </a:spcAft>
              <a:buClr>
                <a:srgbClr val="000000"/>
              </a:buClr>
              <a:buSzPts val="600"/>
              <a:buFont typeface="Radley"/>
              <a:buNone/>
              <a:defRPr b="1" i="0" sz="2400" u="none" cap="none" strike="noStrike">
                <a:solidFill>
                  <a:srgbClr val="000000"/>
                </a:solidFill>
                <a:latin typeface="Radley"/>
                <a:ea typeface="Radley"/>
                <a:cs typeface="Radley"/>
                <a:sym typeface="Radley"/>
              </a:defRPr>
            </a:lvl7pPr>
            <a:lvl8pPr indent="0" lvl="7" marL="0" marR="0" rtl="0" algn="r">
              <a:lnSpc>
                <a:spcPct val="100000"/>
              </a:lnSpc>
              <a:spcBef>
                <a:spcPts val="0"/>
              </a:spcBef>
              <a:spcAft>
                <a:spcPts val="0"/>
              </a:spcAft>
              <a:buClr>
                <a:srgbClr val="000000"/>
              </a:buClr>
              <a:buSzPts val="600"/>
              <a:buFont typeface="Radley"/>
              <a:buNone/>
              <a:defRPr b="1" i="0" sz="2400" u="none" cap="none" strike="noStrike">
                <a:solidFill>
                  <a:srgbClr val="000000"/>
                </a:solidFill>
                <a:latin typeface="Radley"/>
                <a:ea typeface="Radley"/>
                <a:cs typeface="Radley"/>
                <a:sym typeface="Radley"/>
              </a:defRPr>
            </a:lvl8pPr>
            <a:lvl9pPr indent="0" lvl="8" marL="0" marR="0" rtl="0" algn="r">
              <a:lnSpc>
                <a:spcPct val="100000"/>
              </a:lnSpc>
              <a:spcBef>
                <a:spcPts val="0"/>
              </a:spcBef>
              <a:spcAft>
                <a:spcPts val="0"/>
              </a:spcAft>
              <a:buClr>
                <a:srgbClr val="000000"/>
              </a:buClr>
              <a:buSzPts val="600"/>
              <a:buFont typeface="Radley"/>
              <a:buNone/>
              <a:defRPr b="1" i="0" sz="2400" u="none" cap="none" strike="noStrike">
                <a:solidFill>
                  <a:srgbClr val="000000"/>
                </a:solidFill>
                <a:latin typeface="Radley"/>
                <a:ea typeface="Radley"/>
                <a:cs typeface="Radley"/>
                <a:sym typeface="Radley"/>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6" name="Shape 26"/>
        <p:cNvGrpSpPr/>
        <p:nvPr/>
      </p:nvGrpSpPr>
      <p:grpSpPr>
        <a:xfrm>
          <a:off x="0" y="0"/>
          <a:ext cx="0" cy="0"/>
          <a:chOff x="0" y="0"/>
          <a:chExt cx="0" cy="0"/>
        </a:xfrm>
      </p:grpSpPr>
      <p:sp>
        <p:nvSpPr>
          <p:cNvPr id="27" name="Shape 27"/>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262626"/>
              </a:buClr>
              <a:buSzPts val="5689"/>
              <a:buFont typeface="Century Gothic"/>
              <a:buNone/>
              <a:defRPr b="0" i="0" sz="5689" u="none" cap="none" strike="noStrike">
                <a:solidFill>
                  <a:srgbClr val="262626"/>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 name="Shape 28"/>
          <p:cNvSpPr txBox="1"/>
          <p:nvPr>
            <p:ph idx="1" type="body"/>
          </p:nvPr>
        </p:nvSpPr>
        <p:spPr>
          <a:xfrm>
            <a:off x="1040384" y="1979407"/>
            <a:ext cx="10924032" cy="6603761"/>
          </a:xfrm>
          <a:prstGeom prst="rect">
            <a:avLst/>
          </a:prstGeom>
          <a:noFill/>
          <a:ln>
            <a:noFill/>
          </a:ln>
        </p:spPr>
        <p:txBody>
          <a:bodyPr anchorCtr="0" anchor="t" bIns="45700" lIns="91425" spcFirstLastPara="1" rIns="91425" wrap="square" tIns="45700"/>
          <a:lstStyle>
            <a:lvl1pPr indent="-482600" lvl="0" marL="457200" marR="0" rtl="0" algn="l">
              <a:lnSpc>
                <a:spcPct val="100000"/>
              </a:lnSpc>
              <a:spcBef>
                <a:spcPts val="1280"/>
              </a:spcBef>
              <a:spcAft>
                <a:spcPts val="0"/>
              </a:spcAft>
              <a:buClr>
                <a:srgbClr val="262626"/>
              </a:buClr>
              <a:buSzPts val="4000"/>
              <a:buFont typeface="Garamond"/>
              <a:buChar char="◦"/>
              <a:defRPr b="0" i="0" sz="4000" u="none" cap="none" strike="noStrike">
                <a:solidFill>
                  <a:schemeClr val="dk1"/>
                </a:solidFill>
                <a:latin typeface="Century Gothic"/>
                <a:ea typeface="Century Gothic"/>
                <a:cs typeface="Century Gothic"/>
                <a:sym typeface="Century Gothic"/>
              </a:defRPr>
            </a:lvl1pPr>
            <a:lvl2pPr indent="-457200" lvl="1" marL="914400" marR="0" rtl="0" algn="l">
              <a:lnSpc>
                <a:spcPct val="100000"/>
              </a:lnSpc>
              <a:spcBef>
                <a:spcPts val="711"/>
              </a:spcBef>
              <a:spcAft>
                <a:spcPts val="0"/>
              </a:spcAft>
              <a:buClr>
                <a:srgbClr val="262626"/>
              </a:buClr>
              <a:buSzPts val="3600"/>
              <a:buFont typeface="Garamond"/>
              <a:buChar char="◦"/>
              <a:defRPr b="0" i="0" sz="3600" u="none" cap="none" strike="noStrike">
                <a:solidFill>
                  <a:schemeClr val="dk1"/>
                </a:solidFill>
                <a:latin typeface="Century Gothic"/>
                <a:ea typeface="Century Gothic"/>
                <a:cs typeface="Century Gothic"/>
                <a:sym typeface="Century Gothic"/>
              </a:defRPr>
            </a:lvl2pPr>
            <a:lvl3pPr indent="-431800" lvl="2" marL="1371600" marR="0" rtl="0" algn="l">
              <a:lnSpc>
                <a:spcPct val="100000"/>
              </a:lnSpc>
              <a:spcBef>
                <a:spcPts val="711"/>
              </a:spcBef>
              <a:spcAft>
                <a:spcPts val="0"/>
              </a:spcAft>
              <a:buClr>
                <a:srgbClr val="262626"/>
              </a:buClr>
              <a:buSzPts val="3200"/>
              <a:buFont typeface="Garamond"/>
              <a:buChar char="◦"/>
              <a:defRPr b="0" i="0" sz="3200" u="none" cap="none" strike="noStrike">
                <a:solidFill>
                  <a:schemeClr val="dk1"/>
                </a:solidFill>
                <a:latin typeface="Century Gothic"/>
                <a:ea typeface="Century Gothic"/>
                <a:cs typeface="Century Gothic"/>
                <a:sym typeface="Century Gothic"/>
              </a:defRPr>
            </a:lvl3pPr>
            <a:lvl4pPr indent="-406400" lvl="3" marL="1828800" marR="0" rtl="0" algn="l">
              <a:lnSpc>
                <a:spcPct val="100000"/>
              </a:lnSpc>
              <a:spcBef>
                <a:spcPts val="711"/>
              </a:spcBef>
              <a:spcAft>
                <a:spcPts val="0"/>
              </a:spcAft>
              <a:buClr>
                <a:srgbClr val="262626"/>
              </a:buClr>
              <a:buSzPts val="2800"/>
              <a:buFont typeface="Garamond"/>
              <a:buChar char="◦"/>
              <a:defRPr b="0" i="0" sz="2800" u="none" cap="none" strike="noStrike">
                <a:solidFill>
                  <a:schemeClr val="dk1"/>
                </a:solidFill>
                <a:latin typeface="Century Gothic"/>
                <a:ea typeface="Century Gothic"/>
                <a:cs typeface="Century Gothic"/>
                <a:sym typeface="Century Gothic"/>
              </a:defRPr>
            </a:lvl4pPr>
            <a:lvl5pPr indent="-381000" lvl="4" marL="2286000" marR="0" rtl="0" algn="l">
              <a:lnSpc>
                <a:spcPct val="100000"/>
              </a:lnSpc>
              <a:spcBef>
                <a:spcPts val="711"/>
              </a:spcBef>
              <a:spcAft>
                <a:spcPts val="0"/>
              </a:spcAft>
              <a:buClr>
                <a:srgbClr val="262626"/>
              </a:buClr>
              <a:buSzPts val="2400"/>
              <a:buFont typeface="Garamond"/>
              <a:buChar char="◦"/>
              <a:defRPr b="0" i="0" sz="2400" u="none" cap="none" strike="noStrike">
                <a:solidFill>
                  <a:schemeClr val="dk1"/>
                </a:solidFill>
                <a:latin typeface="Century Gothic"/>
                <a:ea typeface="Century Gothic"/>
                <a:cs typeface="Century Gothic"/>
                <a:sym typeface="Century Gothic"/>
              </a:defRPr>
            </a:lvl5pPr>
            <a:lvl6pPr indent="-355028" lvl="5" marL="27432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6pPr>
            <a:lvl7pPr indent="-355028" lvl="6" marL="32004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7pPr>
            <a:lvl8pPr indent="-355028" lvl="7" marL="36576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8pPr>
            <a:lvl9pPr indent="-355028" lvl="8" marL="41148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9pPr>
          </a:lstStyle>
          <a:p/>
        </p:txBody>
      </p:sp>
      <p:sp>
        <p:nvSpPr>
          <p:cNvPr id="29" name="Shape 29"/>
          <p:cNvSpPr txBox="1"/>
          <p:nvPr>
            <p:ph idx="10" type="dt"/>
          </p:nvPr>
        </p:nvSpPr>
        <p:spPr>
          <a:xfrm>
            <a:off x="333892" y="8973312"/>
            <a:ext cx="2926080" cy="390144"/>
          </a:xfrm>
          <a:prstGeom prst="rect">
            <a:avLst/>
          </a:prstGeom>
          <a:noFill/>
          <a:ln>
            <a:noFill/>
          </a:ln>
        </p:spPr>
        <p:txBody>
          <a:bodyPr anchorCtr="0" anchor="b" bIns="45700" lIns="91425" spcFirstLastPara="1" rIns="91425" wrap="square" tIns="45700"/>
          <a:lstStyle>
            <a:lvl1pPr lvl="0" marR="0" rtl="0" algn="l">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0" name="Shape 30"/>
          <p:cNvSpPr txBox="1"/>
          <p:nvPr>
            <p:ph idx="11" type="ftr"/>
          </p:nvPr>
        </p:nvSpPr>
        <p:spPr>
          <a:xfrm>
            <a:off x="3693363" y="8973312"/>
            <a:ext cx="5618074" cy="390144"/>
          </a:xfrm>
          <a:prstGeom prst="rect">
            <a:avLst/>
          </a:prstGeom>
          <a:noFill/>
          <a:ln>
            <a:noFill/>
          </a:ln>
        </p:spPr>
        <p:txBody>
          <a:bodyPr anchorCtr="0" anchor="b" bIns="45700" lIns="91425" spcFirstLastPara="1" rIns="91425" wrap="square" tIns="45700"/>
          <a:lstStyle>
            <a:lvl1pPr lvl="0" marR="0" rtl="0" algn="ct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1" name="Shape 31"/>
          <p:cNvSpPr txBox="1"/>
          <p:nvPr>
            <p:ph idx="12" type="sldNum"/>
          </p:nvPr>
        </p:nvSpPr>
        <p:spPr>
          <a:xfrm>
            <a:off x="11126588" y="8973312"/>
            <a:ext cx="1560576" cy="390144"/>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2" name="Shape 32"/>
        <p:cNvGrpSpPr/>
        <p:nvPr/>
      </p:nvGrpSpPr>
      <p:grpSpPr>
        <a:xfrm>
          <a:off x="0" y="0"/>
          <a:ext cx="0" cy="0"/>
          <a:chOff x="0" y="0"/>
          <a:chExt cx="0" cy="0"/>
        </a:xfrm>
      </p:grpSpPr>
      <p:sp>
        <p:nvSpPr>
          <p:cNvPr id="33" name="Shape 33"/>
          <p:cNvSpPr txBox="1"/>
          <p:nvPr>
            <p:ph type="title"/>
          </p:nvPr>
        </p:nvSpPr>
        <p:spPr>
          <a:xfrm>
            <a:off x="1051142" y="526635"/>
            <a:ext cx="10924032" cy="1291407"/>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262626"/>
              </a:buClr>
              <a:buSzPts val="5689"/>
              <a:buFont typeface="Century Gothic"/>
              <a:buNone/>
              <a:defRPr b="0" i="0" sz="5689" u="none" cap="none" strike="noStrike">
                <a:solidFill>
                  <a:srgbClr val="262626"/>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 name="Shape 34"/>
          <p:cNvSpPr txBox="1"/>
          <p:nvPr>
            <p:ph idx="1" type="body"/>
          </p:nvPr>
        </p:nvSpPr>
        <p:spPr>
          <a:xfrm>
            <a:off x="1040384" y="2076226"/>
            <a:ext cx="5201920" cy="6506942"/>
          </a:xfrm>
          <a:prstGeom prst="rect">
            <a:avLst/>
          </a:prstGeom>
          <a:noFill/>
          <a:ln>
            <a:noFill/>
          </a:ln>
        </p:spPr>
        <p:txBody>
          <a:bodyPr anchorCtr="0" anchor="t" bIns="45700" lIns="91425" spcFirstLastPara="1" rIns="91425" wrap="square" tIns="45700"/>
          <a:lstStyle>
            <a:lvl1pPr indent="-482600" lvl="0" marL="457200" marR="0" rtl="0" algn="l">
              <a:lnSpc>
                <a:spcPct val="100000"/>
              </a:lnSpc>
              <a:spcBef>
                <a:spcPts val="1280"/>
              </a:spcBef>
              <a:spcAft>
                <a:spcPts val="0"/>
              </a:spcAft>
              <a:buClr>
                <a:srgbClr val="262626"/>
              </a:buClr>
              <a:buSzPts val="4000"/>
              <a:buFont typeface="Garamond"/>
              <a:buChar char="◦"/>
              <a:defRPr b="0" i="0" sz="4000" u="none" cap="none" strike="noStrike">
                <a:solidFill>
                  <a:schemeClr val="dk1"/>
                </a:solidFill>
                <a:latin typeface="Century Gothic"/>
                <a:ea typeface="Century Gothic"/>
                <a:cs typeface="Century Gothic"/>
                <a:sym typeface="Century Gothic"/>
              </a:defRPr>
            </a:lvl1pPr>
            <a:lvl2pPr indent="-457200" lvl="1" marL="914400" marR="0" rtl="0" algn="l">
              <a:lnSpc>
                <a:spcPct val="100000"/>
              </a:lnSpc>
              <a:spcBef>
                <a:spcPts val="711"/>
              </a:spcBef>
              <a:spcAft>
                <a:spcPts val="0"/>
              </a:spcAft>
              <a:buClr>
                <a:srgbClr val="262626"/>
              </a:buClr>
              <a:buSzPts val="3600"/>
              <a:buFont typeface="Garamond"/>
              <a:buChar char="◦"/>
              <a:defRPr b="0" i="0" sz="3600" u="none" cap="none" strike="noStrike">
                <a:solidFill>
                  <a:schemeClr val="dk1"/>
                </a:solidFill>
                <a:latin typeface="Century Gothic"/>
                <a:ea typeface="Century Gothic"/>
                <a:cs typeface="Century Gothic"/>
                <a:sym typeface="Century Gothic"/>
              </a:defRPr>
            </a:lvl2pPr>
            <a:lvl3pPr indent="-431800" lvl="2" marL="1371600" marR="0" rtl="0" algn="l">
              <a:lnSpc>
                <a:spcPct val="100000"/>
              </a:lnSpc>
              <a:spcBef>
                <a:spcPts val="711"/>
              </a:spcBef>
              <a:spcAft>
                <a:spcPts val="0"/>
              </a:spcAft>
              <a:buClr>
                <a:srgbClr val="262626"/>
              </a:buClr>
              <a:buSzPts val="3200"/>
              <a:buFont typeface="Garamond"/>
              <a:buChar char="◦"/>
              <a:defRPr b="0" i="0" sz="3200" u="none" cap="none" strike="noStrike">
                <a:solidFill>
                  <a:schemeClr val="dk1"/>
                </a:solidFill>
                <a:latin typeface="Century Gothic"/>
                <a:ea typeface="Century Gothic"/>
                <a:cs typeface="Century Gothic"/>
                <a:sym typeface="Century Gothic"/>
              </a:defRPr>
            </a:lvl3pPr>
            <a:lvl4pPr indent="-406400" lvl="3" marL="1828800" marR="0" rtl="0" algn="l">
              <a:lnSpc>
                <a:spcPct val="100000"/>
              </a:lnSpc>
              <a:spcBef>
                <a:spcPts val="711"/>
              </a:spcBef>
              <a:spcAft>
                <a:spcPts val="0"/>
              </a:spcAft>
              <a:buClr>
                <a:srgbClr val="262626"/>
              </a:buClr>
              <a:buSzPts val="2800"/>
              <a:buFont typeface="Garamond"/>
              <a:buChar char="◦"/>
              <a:defRPr b="0" i="0" sz="2800" u="none" cap="none" strike="noStrike">
                <a:solidFill>
                  <a:schemeClr val="dk1"/>
                </a:solidFill>
                <a:latin typeface="Century Gothic"/>
                <a:ea typeface="Century Gothic"/>
                <a:cs typeface="Century Gothic"/>
                <a:sym typeface="Century Gothic"/>
              </a:defRPr>
            </a:lvl4pPr>
            <a:lvl5pPr indent="-381000" lvl="4" marL="2286000" marR="0" rtl="0" algn="l">
              <a:lnSpc>
                <a:spcPct val="100000"/>
              </a:lnSpc>
              <a:spcBef>
                <a:spcPts val="711"/>
              </a:spcBef>
              <a:spcAft>
                <a:spcPts val="0"/>
              </a:spcAft>
              <a:buClr>
                <a:srgbClr val="262626"/>
              </a:buClr>
              <a:buSzPts val="2400"/>
              <a:buFont typeface="Garamond"/>
              <a:buChar char="◦"/>
              <a:defRPr b="0" i="0" sz="2400" u="none" cap="none" strike="noStrike">
                <a:solidFill>
                  <a:schemeClr val="dk1"/>
                </a:solidFill>
                <a:latin typeface="Century Gothic"/>
                <a:ea typeface="Century Gothic"/>
                <a:cs typeface="Century Gothic"/>
                <a:sym typeface="Century Gothic"/>
              </a:defRPr>
            </a:lvl5pPr>
            <a:lvl6pPr indent="-355028" lvl="5" marL="27432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6pPr>
            <a:lvl7pPr indent="-355028" lvl="6" marL="32004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7pPr>
            <a:lvl8pPr indent="-355028" lvl="7" marL="36576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8pPr>
            <a:lvl9pPr indent="-355028" lvl="8" marL="41148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9pPr>
          </a:lstStyle>
          <a:p/>
        </p:txBody>
      </p:sp>
      <p:sp>
        <p:nvSpPr>
          <p:cNvPr id="35" name="Shape 35"/>
          <p:cNvSpPr txBox="1"/>
          <p:nvPr>
            <p:ph idx="2" type="body"/>
          </p:nvPr>
        </p:nvSpPr>
        <p:spPr>
          <a:xfrm>
            <a:off x="6762496" y="2086984"/>
            <a:ext cx="5201920" cy="6496184"/>
          </a:xfrm>
          <a:prstGeom prst="rect">
            <a:avLst/>
          </a:prstGeom>
          <a:noFill/>
          <a:ln>
            <a:noFill/>
          </a:ln>
        </p:spPr>
        <p:txBody>
          <a:bodyPr anchorCtr="0" anchor="t" bIns="45700" lIns="91425" spcFirstLastPara="1" rIns="91425" wrap="square" tIns="45700"/>
          <a:lstStyle>
            <a:lvl1pPr indent="-482600" lvl="0" marL="457200" marR="0" rtl="0" algn="l">
              <a:lnSpc>
                <a:spcPct val="100000"/>
              </a:lnSpc>
              <a:spcBef>
                <a:spcPts val="1280"/>
              </a:spcBef>
              <a:spcAft>
                <a:spcPts val="0"/>
              </a:spcAft>
              <a:buClr>
                <a:srgbClr val="262626"/>
              </a:buClr>
              <a:buSzPts val="4000"/>
              <a:buFont typeface="Garamond"/>
              <a:buChar char="◦"/>
              <a:defRPr b="0" i="0" sz="4000" u="none" cap="none" strike="noStrike">
                <a:solidFill>
                  <a:schemeClr val="dk1"/>
                </a:solidFill>
                <a:latin typeface="Century Gothic"/>
                <a:ea typeface="Century Gothic"/>
                <a:cs typeface="Century Gothic"/>
                <a:sym typeface="Century Gothic"/>
              </a:defRPr>
            </a:lvl1pPr>
            <a:lvl2pPr indent="-457200" lvl="1" marL="914400" marR="0" rtl="0" algn="l">
              <a:lnSpc>
                <a:spcPct val="100000"/>
              </a:lnSpc>
              <a:spcBef>
                <a:spcPts val="711"/>
              </a:spcBef>
              <a:spcAft>
                <a:spcPts val="0"/>
              </a:spcAft>
              <a:buClr>
                <a:srgbClr val="262626"/>
              </a:buClr>
              <a:buSzPts val="3600"/>
              <a:buFont typeface="Garamond"/>
              <a:buChar char="◦"/>
              <a:defRPr b="0" i="0" sz="3600" u="none" cap="none" strike="noStrike">
                <a:solidFill>
                  <a:schemeClr val="dk1"/>
                </a:solidFill>
                <a:latin typeface="Century Gothic"/>
                <a:ea typeface="Century Gothic"/>
                <a:cs typeface="Century Gothic"/>
                <a:sym typeface="Century Gothic"/>
              </a:defRPr>
            </a:lvl2pPr>
            <a:lvl3pPr indent="-431800" lvl="2" marL="1371600" marR="0" rtl="0" algn="l">
              <a:lnSpc>
                <a:spcPct val="100000"/>
              </a:lnSpc>
              <a:spcBef>
                <a:spcPts val="711"/>
              </a:spcBef>
              <a:spcAft>
                <a:spcPts val="0"/>
              </a:spcAft>
              <a:buClr>
                <a:srgbClr val="262626"/>
              </a:buClr>
              <a:buSzPts val="3200"/>
              <a:buFont typeface="Garamond"/>
              <a:buChar char="◦"/>
              <a:defRPr b="0" i="0" sz="3200" u="none" cap="none" strike="noStrike">
                <a:solidFill>
                  <a:schemeClr val="dk1"/>
                </a:solidFill>
                <a:latin typeface="Century Gothic"/>
                <a:ea typeface="Century Gothic"/>
                <a:cs typeface="Century Gothic"/>
                <a:sym typeface="Century Gothic"/>
              </a:defRPr>
            </a:lvl3pPr>
            <a:lvl4pPr indent="-406400" lvl="3" marL="1828800" marR="0" rtl="0" algn="l">
              <a:lnSpc>
                <a:spcPct val="100000"/>
              </a:lnSpc>
              <a:spcBef>
                <a:spcPts val="711"/>
              </a:spcBef>
              <a:spcAft>
                <a:spcPts val="0"/>
              </a:spcAft>
              <a:buClr>
                <a:srgbClr val="262626"/>
              </a:buClr>
              <a:buSzPts val="2800"/>
              <a:buFont typeface="Garamond"/>
              <a:buChar char="◦"/>
              <a:defRPr b="0" i="0" sz="2800" u="none" cap="none" strike="noStrike">
                <a:solidFill>
                  <a:schemeClr val="dk1"/>
                </a:solidFill>
                <a:latin typeface="Century Gothic"/>
                <a:ea typeface="Century Gothic"/>
                <a:cs typeface="Century Gothic"/>
                <a:sym typeface="Century Gothic"/>
              </a:defRPr>
            </a:lvl4pPr>
            <a:lvl5pPr indent="-381000" lvl="4" marL="2286000" marR="0" rtl="0" algn="l">
              <a:lnSpc>
                <a:spcPct val="100000"/>
              </a:lnSpc>
              <a:spcBef>
                <a:spcPts val="711"/>
              </a:spcBef>
              <a:spcAft>
                <a:spcPts val="0"/>
              </a:spcAft>
              <a:buClr>
                <a:srgbClr val="262626"/>
              </a:buClr>
              <a:buSzPts val="2400"/>
              <a:buFont typeface="Garamond"/>
              <a:buChar char="◦"/>
              <a:defRPr b="0" i="0" sz="2400" u="none" cap="none" strike="noStrike">
                <a:solidFill>
                  <a:schemeClr val="dk1"/>
                </a:solidFill>
                <a:latin typeface="Century Gothic"/>
                <a:ea typeface="Century Gothic"/>
                <a:cs typeface="Century Gothic"/>
                <a:sym typeface="Century Gothic"/>
              </a:defRPr>
            </a:lvl5pPr>
            <a:lvl6pPr indent="-355028" lvl="5" marL="27432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6pPr>
            <a:lvl7pPr indent="-355028" lvl="6" marL="32004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7pPr>
            <a:lvl8pPr indent="-355028" lvl="7" marL="36576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8pPr>
            <a:lvl9pPr indent="-355028" lvl="8" marL="41148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9pPr>
          </a:lstStyle>
          <a:p/>
        </p:txBody>
      </p:sp>
      <p:sp>
        <p:nvSpPr>
          <p:cNvPr id="36" name="Shape 36"/>
          <p:cNvSpPr txBox="1"/>
          <p:nvPr>
            <p:ph idx="10" type="dt"/>
          </p:nvPr>
        </p:nvSpPr>
        <p:spPr>
          <a:xfrm>
            <a:off x="333892" y="8973312"/>
            <a:ext cx="2926080" cy="390144"/>
          </a:xfrm>
          <a:prstGeom prst="rect">
            <a:avLst/>
          </a:prstGeom>
          <a:noFill/>
          <a:ln>
            <a:noFill/>
          </a:ln>
        </p:spPr>
        <p:txBody>
          <a:bodyPr anchorCtr="0" anchor="b" bIns="45700" lIns="91425" spcFirstLastPara="1" rIns="91425" wrap="square" tIns="45700"/>
          <a:lstStyle>
            <a:lvl1pPr lvl="0" marR="0" rtl="0" algn="l">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 name="Shape 37"/>
          <p:cNvSpPr txBox="1"/>
          <p:nvPr>
            <p:ph idx="11" type="ftr"/>
          </p:nvPr>
        </p:nvSpPr>
        <p:spPr>
          <a:xfrm>
            <a:off x="3693363" y="8973312"/>
            <a:ext cx="5618074" cy="390144"/>
          </a:xfrm>
          <a:prstGeom prst="rect">
            <a:avLst/>
          </a:prstGeom>
          <a:noFill/>
          <a:ln>
            <a:noFill/>
          </a:ln>
        </p:spPr>
        <p:txBody>
          <a:bodyPr anchorCtr="0" anchor="b" bIns="45700" lIns="91425" spcFirstLastPara="1" rIns="91425" wrap="square" tIns="45700"/>
          <a:lstStyle>
            <a:lvl1pPr lvl="0" marR="0" rtl="0" algn="ct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8" name="Shape 38"/>
          <p:cNvSpPr txBox="1"/>
          <p:nvPr>
            <p:ph idx="12" type="sldNum"/>
          </p:nvPr>
        </p:nvSpPr>
        <p:spPr>
          <a:xfrm>
            <a:off x="11126588" y="8973312"/>
            <a:ext cx="1560576" cy="390144"/>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type="secHead">
  <p:cSld name="SECTION_HEADER">
    <p:bg>
      <p:bgPr>
        <a:gradFill>
          <a:gsLst>
            <a:gs pos="0">
              <a:srgbClr val="E1DBC9"/>
            </a:gs>
            <a:gs pos="77000">
              <a:srgbClr val="C8C1B0"/>
            </a:gs>
            <a:gs pos="100000">
              <a:srgbClr val="C0BAAA"/>
            </a:gs>
          </a:gsLst>
          <a:lin ang="5400000" scaled="0"/>
        </a:gradFill>
      </p:bgPr>
    </p:bg>
    <p:spTree>
      <p:nvGrpSpPr>
        <p:cNvPr id="39" name="Shape 39"/>
        <p:cNvGrpSpPr/>
        <p:nvPr/>
      </p:nvGrpSpPr>
      <p:grpSpPr>
        <a:xfrm>
          <a:off x="0" y="0"/>
          <a:ext cx="0" cy="0"/>
          <a:chOff x="0" y="0"/>
          <a:chExt cx="0" cy="0"/>
        </a:xfrm>
      </p:grpSpPr>
      <p:sp>
        <p:nvSpPr>
          <p:cNvPr id="40" name="Shape 40"/>
          <p:cNvSpPr/>
          <p:nvPr/>
        </p:nvSpPr>
        <p:spPr>
          <a:xfrm>
            <a:off x="0" y="0"/>
            <a:ext cx="13004800" cy="9753600"/>
          </a:xfrm>
          <a:prstGeom prst="rect">
            <a:avLst/>
          </a:prstGeom>
          <a:blipFill rotWithShape="1">
            <a:blip r:embed="rId2">
              <a:alphaModFix amt="45000"/>
            </a:blip>
            <a:tile algn="tl" flip="none" tx="-44450" sx="85000" ty="38100" sy="85000"/>
          </a:blip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1" name="Shape 41"/>
          <p:cNvSpPr/>
          <p:nvPr/>
        </p:nvSpPr>
        <p:spPr>
          <a:xfrm>
            <a:off x="1395061" y="1813369"/>
            <a:ext cx="10214680" cy="6126862"/>
          </a:xfrm>
          <a:prstGeom prst="rect">
            <a:avLst/>
          </a:prstGeom>
          <a:solidFill>
            <a:schemeClr val="lt1"/>
          </a:solidFill>
          <a:ln>
            <a:noFill/>
          </a:ln>
          <a:effectLst>
            <a:outerShdw blurRad="50800" rotWithShape="0" algn="ctr">
              <a:srgbClr val="000000">
                <a:alpha val="65882"/>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2" name="Shape 42"/>
          <p:cNvSpPr/>
          <p:nvPr/>
        </p:nvSpPr>
        <p:spPr>
          <a:xfrm>
            <a:off x="1547571" y="1970227"/>
            <a:ext cx="9909658" cy="5813146"/>
          </a:xfrm>
          <a:prstGeom prst="rect">
            <a:avLst/>
          </a:prstGeom>
          <a:noFill/>
          <a:ln cap="sq" cmpd="sng" w="9525">
            <a:solidFill>
              <a:srgbClr val="3F3F3F"/>
            </a:solidFill>
            <a:prstDash val="solid"/>
            <a:miter lim="800000"/>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3" name="Shape 43"/>
          <p:cNvSpPr/>
          <p:nvPr/>
        </p:nvSpPr>
        <p:spPr>
          <a:xfrm>
            <a:off x="5396992" y="1802994"/>
            <a:ext cx="2210816" cy="910336"/>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grpSp>
        <p:nvGrpSpPr>
          <p:cNvPr id="44" name="Shape 44"/>
          <p:cNvGrpSpPr/>
          <p:nvPr/>
        </p:nvGrpSpPr>
        <p:grpSpPr>
          <a:xfrm>
            <a:off x="5527040" y="1802995"/>
            <a:ext cx="1950720" cy="780288"/>
            <a:chOff x="5318306" y="1386268"/>
            <a:chExt cx="1567331" cy="645295"/>
          </a:xfrm>
        </p:grpSpPr>
        <p:cxnSp>
          <p:nvCxnSpPr>
            <p:cNvPr id="45" name="Shape 45"/>
            <p:cNvCxnSpPr/>
            <p:nvPr/>
          </p:nvCxnSpPr>
          <p:spPr>
            <a:xfrm>
              <a:off x="5318306"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46" name="Shape 46"/>
            <p:cNvCxnSpPr/>
            <p:nvPr/>
          </p:nvCxnSpPr>
          <p:spPr>
            <a:xfrm>
              <a:off x="6885637" y="1386268"/>
              <a:ext cx="0" cy="640080"/>
            </a:xfrm>
            <a:prstGeom prst="straightConnector1">
              <a:avLst/>
            </a:prstGeom>
            <a:solidFill>
              <a:srgbClr val="262626"/>
            </a:solidFill>
            <a:ln cap="flat" cmpd="sng" w="9525">
              <a:solidFill>
                <a:schemeClr val="dk1"/>
              </a:solidFill>
              <a:prstDash val="solid"/>
              <a:miter lim="800000"/>
              <a:headEnd len="sm" w="sm" type="none"/>
              <a:tailEnd len="sm" w="sm" type="none"/>
            </a:ln>
          </p:spPr>
        </p:cxnSp>
        <p:cxnSp>
          <p:nvCxnSpPr>
            <p:cNvPr id="47" name="Shape 47"/>
            <p:cNvCxnSpPr/>
            <p:nvPr/>
          </p:nvCxnSpPr>
          <p:spPr>
            <a:xfrm>
              <a:off x="5318306" y="2031563"/>
              <a:ext cx="1567331" cy="0"/>
            </a:xfrm>
            <a:prstGeom prst="straightConnector1">
              <a:avLst/>
            </a:prstGeom>
            <a:solidFill>
              <a:srgbClr val="262626"/>
            </a:solidFill>
            <a:ln cap="flat" cmpd="sng" w="9525">
              <a:solidFill>
                <a:schemeClr val="dk1"/>
              </a:solidFill>
              <a:prstDash val="solid"/>
              <a:miter lim="800000"/>
              <a:headEnd len="sm" w="sm" type="none"/>
              <a:tailEnd len="sm" w="sm" type="none"/>
            </a:ln>
          </p:spPr>
        </p:cxnSp>
      </p:grpSp>
      <p:sp>
        <p:nvSpPr>
          <p:cNvPr id="48" name="Shape 48"/>
          <p:cNvSpPr txBox="1"/>
          <p:nvPr>
            <p:ph type="title"/>
          </p:nvPr>
        </p:nvSpPr>
        <p:spPr>
          <a:xfrm>
            <a:off x="1667864" y="2978573"/>
            <a:ext cx="9675571" cy="3680358"/>
          </a:xfrm>
          <a:prstGeom prst="rect">
            <a:avLst/>
          </a:prstGeom>
          <a:noFill/>
          <a:ln>
            <a:noFill/>
          </a:ln>
        </p:spPr>
        <p:txBody>
          <a:bodyPr anchorCtr="0" anchor="ctr" bIns="45700" lIns="91425" spcFirstLastPara="1" rIns="91425" wrap="square" tIns="45700"/>
          <a:lstStyle>
            <a:lvl1pPr lvl="0" marR="0" rtl="0" algn="ctr">
              <a:lnSpc>
                <a:spcPct val="83000"/>
              </a:lnSpc>
              <a:spcBef>
                <a:spcPts val="0"/>
              </a:spcBef>
              <a:spcAft>
                <a:spcPts val="0"/>
              </a:spcAft>
              <a:buClr>
                <a:srgbClr val="262626"/>
              </a:buClr>
              <a:buSzPts val="8818"/>
              <a:buFont typeface="Century Gothic"/>
              <a:buNone/>
              <a:defRPr b="0" i="0" sz="8818" u="none" cap="none" strike="noStrike">
                <a:solidFill>
                  <a:srgbClr val="262626"/>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9" name="Shape 49"/>
          <p:cNvSpPr txBox="1"/>
          <p:nvPr>
            <p:ph idx="1" type="body"/>
          </p:nvPr>
        </p:nvSpPr>
        <p:spPr>
          <a:xfrm>
            <a:off x="1667866" y="6658933"/>
            <a:ext cx="9675571" cy="715264"/>
          </a:xfrm>
          <a:prstGeom prst="rect">
            <a:avLst/>
          </a:prstGeom>
          <a:noFill/>
          <a:ln>
            <a:noFill/>
          </a:ln>
        </p:spPr>
        <p:txBody>
          <a:bodyPr anchorCtr="0" anchor="t" bIns="45700" lIns="91425" spcFirstLastPara="1" rIns="91425" wrap="square" tIns="45700"/>
          <a:lstStyle>
            <a:lvl1pPr indent="-228600" lvl="0" marL="457200" marR="0" rtl="0" algn="ctr">
              <a:lnSpc>
                <a:spcPct val="100000"/>
              </a:lnSpc>
              <a:spcBef>
                <a:spcPts val="1280"/>
              </a:spcBef>
              <a:spcAft>
                <a:spcPts val="0"/>
              </a:spcAft>
              <a:buClr>
                <a:srgbClr val="262626"/>
              </a:buClr>
              <a:buSzPts val="1991"/>
              <a:buFont typeface="Garamond"/>
              <a:buNone/>
              <a:defRPr b="0" i="0" sz="1991" u="none" cap="none" strike="noStrike">
                <a:solidFill>
                  <a:schemeClr val="dk1"/>
                </a:solidFill>
                <a:latin typeface="Century Gothic"/>
                <a:ea typeface="Century Gothic"/>
                <a:cs typeface="Century Gothic"/>
                <a:sym typeface="Century Gothic"/>
              </a:defRPr>
            </a:lvl1pPr>
            <a:lvl2pPr indent="-228600" lvl="1" marL="914400" marR="0" rtl="0" algn="l">
              <a:lnSpc>
                <a:spcPct val="100000"/>
              </a:lnSpc>
              <a:spcBef>
                <a:spcPts val="711"/>
              </a:spcBef>
              <a:spcAft>
                <a:spcPts val="0"/>
              </a:spcAft>
              <a:buClr>
                <a:srgbClr val="262626"/>
              </a:buClr>
              <a:buSzPts val="1991"/>
              <a:buFont typeface="Garamond"/>
              <a:buNone/>
              <a:defRPr b="0" i="0" sz="1991" u="none" cap="none" strike="noStrike">
                <a:solidFill>
                  <a:srgbClr val="888888"/>
                </a:solidFill>
                <a:latin typeface="Century Gothic"/>
                <a:ea typeface="Century Gothic"/>
                <a:cs typeface="Century Gothic"/>
                <a:sym typeface="Century Gothic"/>
              </a:defRPr>
            </a:lvl2pPr>
            <a:lvl3pPr indent="-228600" lvl="2" marL="1371600" marR="0" rtl="0" algn="l">
              <a:lnSpc>
                <a:spcPct val="100000"/>
              </a:lnSpc>
              <a:spcBef>
                <a:spcPts val="711"/>
              </a:spcBef>
              <a:spcAft>
                <a:spcPts val="0"/>
              </a:spcAft>
              <a:buClr>
                <a:srgbClr val="262626"/>
              </a:buClr>
              <a:buSzPts val="1991"/>
              <a:buFont typeface="Garamond"/>
              <a:buNone/>
              <a:defRPr b="0" i="0" sz="1991" u="none" cap="none" strike="noStrike">
                <a:solidFill>
                  <a:srgbClr val="888888"/>
                </a:solidFill>
                <a:latin typeface="Century Gothic"/>
                <a:ea typeface="Century Gothic"/>
                <a:cs typeface="Century Gothic"/>
                <a:sym typeface="Century Gothic"/>
              </a:defRPr>
            </a:lvl3pPr>
            <a:lvl4pPr indent="-228600" lvl="3" marL="1828800" marR="0" rtl="0" algn="l">
              <a:lnSpc>
                <a:spcPct val="100000"/>
              </a:lnSpc>
              <a:spcBef>
                <a:spcPts val="711"/>
              </a:spcBef>
              <a:spcAft>
                <a:spcPts val="0"/>
              </a:spcAft>
              <a:buClr>
                <a:srgbClr val="262626"/>
              </a:buClr>
              <a:buSzPts val="1991"/>
              <a:buFont typeface="Garamond"/>
              <a:buNone/>
              <a:defRPr b="0" i="0" sz="1991" u="none" cap="none" strike="noStrike">
                <a:solidFill>
                  <a:srgbClr val="888888"/>
                </a:solidFill>
                <a:latin typeface="Century Gothic"/>
                <a:ea typeface="Century Gothic"/>
                <a:cs typeface="Century Gothic"/>
                <a:sym typeface="Century Gothic"/>
              </a:defRPr>
            </a:lvl4pPr>
            <a:lvl5pPr indent="-228600" lvl="4" marL="2286000" marR="0" rtl="0" algn="l">
              <a:lnSpc>
                <a:spcPct val="100000"/>
              </a:lnSpc>
              <a:spcBef>
                <a:spcPts val="711"/>
              </a:spcBef>
              <a:spcAft>
                <a:spcPts val="0"/>
              </a:spcAft>
              <a:buClr>
                <a:srgbClr val="262626"/>
              </a:buClr>
              <a:buSzPts val="1991"/>
              <a:buFont typeface="Garamond"/>
              <a:buNone/>
              <a:defRPr b="0" i="0" sz="1991" u="none" cap="none" strike="noStrike">
                <a:solidFill>
                  <a:srgbClr val="888888"/>
                </a:solidFill>
                <a:latin typeface="Century Gothic"/>
                <a:ea typeface="Century Gothic"/>
                <a:cs typeface="Century Gothic"/>
                <a:sym typeface="Century Gothic"/>
              </a:defRPr>
            </a:lvl5pPr>
            <a:lvl6pPr indent="-228600" lvl="5" marL="2743200" marR="0" rtl="0" algn="l">
              <a:lnSpc>
                <a:spcPct val="100000"/>
              </a:lnSpc>
              <a:spcBef>
                <a:spcPts val="711"/>
              </a:spcBef>
              <a:spcAft>
                <a:spcPts val="0"/>
              </a:spcAft>
              <a:buClr>
                <a:srgbClr val="262626"/>
              </a:buClr>
              <a:buSzPts val="1991"/>
              <a:buFont typeface="Garamond"/>
              <a:buNone/>
              <a:defRPr b="0" i="0" sz="1991" u="none" cap="none" strike="noStrike">
                <a:solidFill>
                  <a:srgbClr val="888888"/>
                </a:solidFill>
                <a:latin typeface="Century Gothic"/>
                <a:ea typeface="Century Gothic"/>
                <a:cs typeface="Century Gothic"/>
                <a:sym typeface="Century Gothic"/>
              </a:defRPr>
            </a:lvl6pPr>
            <a:lvl7pPr indent="-228600" lvl="6" marL="3200400" marR="0" rtl="0" algn="l">
              <a:lnSpc>
                <a:spcPct val="100000"/>
              </a:lnSpc>
              <a:spcBef>
                <a:spcPts val="711"/>
              </a:spcBef>
              <a:spcAft>
                <a:spcPts val="0"/>
              </a:spcAft>
              <a:buClr>
                <a:srgbClr val="262626"/>
              </a:buClr>
              <a:buSzPts val="1991"/>
              <a:buFont typeface="Garamond"/>
              <a:buNone/>
              <a:defRPr b="0" i="0" sz="1991" u="none" cap="none" strike="noStrike">
                <a:solidFill>
                  <a:srgbClr val="888888"/>
                </a:solidFill>
                <a:latin typeface="Century Gothic"/>
                <a:ea typeface="Century Gothic"/>
                <a:cs typeface="Century Gothic"/>
                <a:sym typeface="Century Gothic"/>
              </a:defRPr>
            </a:lvl7pPr>
            <a:lvl8pPr indent="-228600" lvl="7" marL="3657600" marR="0" rtl="0" algn="l">
              <a:lnSpc>
                <a:spcPct val="100000"/>
              </a:lnSpc>
              <a:spcBef>
                <a:spcPts val="711"/>
              </a:spcBef>
              <a:spcAft>
                <a:spcPts val="0"/>
              </a:spcAft>
              <a:buClr>
                <a:srgbClr val="262626"/>
              </a:buClr>
              <a:buSzPts val="1991"/>
              <a:buFont typeface="Garamond"/>
              <a:buNone/>
              <a:defRPr b="0" i="0" sz="1991" u="none" cap="none" strike="noStrike">
                <a:solidFill>
                  <a:srgbClr val="888888"/>
                </a:solidFill>
                <a:latin typeface="Century Gothic"/>
                <a:ea typeface="Century Gothic"/>
                <a:cs typeface="Century Gothic"/>
                <a:sym typeface="Century Gothic"/>
              </a:defRPr>
            </a:lvl8pPr>
            <a:lvl9pPr indent="-228600" lvl="8" marL="4114800" marR="0" rtl="0" algn="l">
              <a:lnSpc>
                <a:spcPct val="100000"/>
              </a:lnSpc>
              <a:spcBef>
                <a:spcPts val="711"/>
              </a:spcBef>
              <a:spcAft>
                <a:spcPts val="0"/>
              </a:spcAft>
              <a:buClr>
                <a:srgbClr val="262626"/>
              </a:buClr>
              <a:buSzPts val="1991"/>
              <a:buFont typeface="Garamond"/>
              <a:buNone/>
              <a:defRPr b="0" i="0" sz="1991" u="none" cap="none" strike="noStrike">
                <a:solidFill>
                  <a:srgbClr val="888888"/>
                </a:solidFill>
                <a:latin typeface="Century Gothic"/>
                <a:ea typeface="Century Gothic"/>
                <a:cs typeface="Century Gothic"/>
                <a:sym typeface="Century Gothic"/>
              </a:defRPr>
            </a:lvl9pPr>
          </a:lstStyle>
          <a:p/>
        </p:txBody>
      </p:sp>
      <p:sp>
        <p:nvSpPr>
          <p:cNvPr id="50" name="Shape 50"/>
          <p:cNvSpPr txBox="1"/>
          <p:nvPr>
            <p:ph idx="10" type="dt"/>
          </p:nvPr>
        </p:nvSpPr>
        <p:spPr>
          <a:xfrm>
            <a:off x="5592064" y="1885696"/>
            <a:ext cx="1820672" cy="650240"/>
          </a:xfrm>
          <a:prstGeom prst="rect">
            <a:avLst/>
          </a:prstGeom>
          <a:noFill/>
          <a:ln>
            <a:noFill/>
          </a:ln>
        </p:spPr>
        <p:txBody>
          <a:bodyPr anchorCtr="0" anchor="b" bIns="45700" lIns="91425" spcFirstLastPara="1" rIns="91425" wrap="square" tIns="45700"/>
          <a:lstStyle>
            <a:lvl1pPr lvl="0" marR="0" rtl="0" algn="ctr">
              <a:lnSpc>
                <a:spcPct val="100000"/>
              </a:lnSpc>
              <a:spcBef>
                <a:spcPts val="0"/>
              </a:spcBef>
              <a:spcAft>
                <a:spcPts val="0"/>
              </a:spcAft>
              <a:buClr>
                <a:schemeClr val="dk1"/>
              </a:buClr>
              <a:buSzPts val="1564"/>
              <a:buFont typeface="Century Gothic"/>
              <a:buNone/>
              <a:defRPr b="0" i="0" sz="1564"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1" name="Shape 51"/>
          <p:cNvSpPr txBox="1"/>
          <p:nvPr>
            <p:ph idx="11" type="ftr"/>
          </p:nvPr>
        </p:nvSpPr>
        <p:spPr>
          <a:xfrm>
            <a:off x="1571099" y="7411285"/>
            <a:ext cx="6300826" cy="325120"/>
          </a:xfrm>
          <a:prstGeom prst="rect">
            <a:avLst/>
          </a:prstGeom>
          <a:noFill/>
          <a:ln>
            <a:noFill/>
          </a:ln>
        </p:spPr>
        <p:txBody>
          <a:bodyPr anchorCtr="0" anchor="b" bIns="45700" lIns="91425" spcFirstLastPara="1" rIns="91425" wrap="square" tIns="45700"/>
          <a:lstStyle>
            <a:lvl1pPr lvl="0" marR="0" rtl="0" algn="l">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 name="Shape 52"/>
          <p:cNvSpPr txBox="1"/>
          <p:nvPr>
            <p:ph idx="12" type="sldNum"/>
          </p:nvPr>
        </p:nvSpPr>
        <p:spPr>
          <a:xfrm>
            <a:off x="9178137" y="7411285"/>
            <a:ext cx="2253082" cy="325120"/>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3" name="Shape 53"/>
        <p:cNvGrpSpPr/>
        <p:nvPr/>
      </p:nvGrpSpPr>
      <p:grpSpPr>
        <a:xfrm>
          <a:off x="0" y="0"/>
          <a:ext cx="0" cy="0"/>
          <a:chOff x="0" y="0"/>
          <a:chExt cx="0" cy="0"/>
        </a:xfrm>
      </p:grpSpPr>
      <p:sp>
        <p:nvSpPr>
          <p:cNvPr id="54" name="Shape 54"/>
          <p:cNvSpPr txBox="1"/>
          <p:nvPr>
            <p:ph type="title"/>
          </p:nvPr>
        </p:nvSpPr>
        <p:spPr>
          <a:xfrm>
            <a:off x="1051142" y="526635"/>
            <a:ext cx="10924032" cy="1291407"/>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262626"/>
              </a:buClr>
              <a:buSzPts val="5689"/>
              <a:buFont typeface="Century Gothic"/>
              <a:buNone/>
              <a:defRPr b="0" i="0" sz="5689" u="none" cap="none" strike="noStrike">
                <a:solidFill>
                  <a:srgbClr val="262626"/>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5" name="Shape 55"/>
          <p:cNvSpPr txBox="1"/>
          <p:nvPr>
            <p:ph idx="1" type="body"/>
          </p:nvPr>
        </p:nvSpPr>
        <p:spPr>
          <a:xfrm>
            <a:off x="1040384" y="2950164"/>
            <a:ext cx="5201920" cy="910336"/>
          </a:xfrm>
          <a:prstGeom prst="rect">
            <a:avLst/>
          </a:prstGeom>
          <a:noFill/>
          <a:ln>
            <a:noFill/>
          </a:ln>
        </p:spPr>
        <p:txBody>
          <a:bodyPr anchorCtr="0" anchor="ctr" bIns="45700" lIns="91425" spcFirstLastPara="1" rIns="91425" wrap="square" tIns="45700"/>
          <a:lstStyle>
            <a:lvl1pPr indent="-228600" lvl="0" marL="457200" marR="0" rtl="0" algn="ctr">
              <a:lnSpc>
                <a:spcPct val="100000"/>
              </a:lnSpc>
              <a:spcBef>
                <a:spcPts val="0"/>
              </a:spcBef>
              <a:spcAft>
                <a:spcPts val="0"/>
              </a:spcAft>
              <a:buClr>
                <a:srgbClr val="262626"/>
              </a:buClr>
              <a:buSzPts val="2702"/>
              <a:buFont typeface="Garamond"/>
              <a:buNone/>
              <a:defRPr b="0" i="0" sz="2702" u="none" cap="none" strike="noStrike">
                <a:solidFill>
                  <a:schemeClr val="dk2"/>
                </a:solidFill>
                <a:latin typeface="Century Gothic"/>
                <a:ea typeface="Century Gothic"/>
                <a:cs typeface="Century Gothic"/>
                <a:sym typeface="Century Gothic"/>
              </a:defRPr>
            </a:lvl1pPr>
            <a:lvl2pPr indent="-228600" lvl="1" marL="914400" marR="0" rtl="0" algn="l">
              <a:lnSpc>
                <a:spcPct val="100000"/>
              </a:lnSpc>
              <a:spcBef>
                <a:spcPts val="711"/>
              </a:spcBef>
              <a:spcAft>
                <a:spcPts val="0"/>
              </a:spcAft>
              <a:buClr>
                <a:srgbClr val="262626"/>
              </a:buClr>
              <a:buSzPts val="2702"/>
              <a:buFont typeface="Garamond"/>
              <a:buNone/>
              <a:defRPr b="1" i="0" sz="2702" u="none" cap="none" strike="noStrike">
                <a:solidFill>
                  <a:schemeClr val="dk1"/>
                </a:solidFill>
                <a:latin typeface="Century Gothic"/>
                <a:ea typeface="Century Gothic"/>
                <a:cs typeface="Century Gothic"/>
                <a:sym typeface="Century Gothic"/>
              </a:defRPr>
            </a:lvl2pPr>
            <a:lvl3pPr indent="-228600" lvl="2" marL="1371600" marR="0" rtl="0" algn="l">
              <a:lnSpc>
                <a:spcPct val="100000"/>
              </a:lnSpc>
              <a:spcBef>
                <a:spcPts val="711"/>
              </a:spcBef>
              <a:spcAft>
                <a:spcPts val="0"/>
              </a:spcAft>
              <a:buClr>
                <a:srgbClr val="262626"/>
              </a:buClr>
              <a:buSzPts val="2560"/>
              <a:buFont typeface="Garamond"/>
              <a:buNone/>
              <a:defRPr b="1" i="0" sz="2560" u="none" cap="none" strike="noStrike">
                <a:solidFill>
                  <a:schemeClr val="dk1"/>
                </a:solidFill>
                <a:latin typeface="Century Gothic"/>
                <a:ea typeface="Century Gothic"/>
                <a:cs typeface="Century Gothic"/>
                <a:sym typeface="Century Gothic"/>
              </a:defRPr>
            </a:lvl3pPr>
            <a:lvl4pPr indent="-228600" lvl="3" marL="1828800" marR="0" rtl="0" algn="l">
              <a:lnSpc>
                <a:spcPct val="100000"/>
              </a:lnSpc>
              <a:spcBef>
                <a:spcPts val="711"/>
              </a:spcBef>
              <a:spcAft>
                <a:spcPts val="0"/>
              </a:spcAft>
              <a:buClr>
                <a:srgbClr val="262626"/>
              </a:buClr>
              <a:buSzPts val="2276"/>
              <a:buFont typeface="Garamond"/>
              <a:buNone/>
              <a:defRPr b="1" i="0" sz="2276" u="none" cap="none" strike="noStrike">
                <a:solidFill>
                  <a:schemeClr val="dk1"/>
                </a:solidFill>
                <a:latin typeface="Century Gothic"/>
                <a:ea typeface="Century Gothic"/>
                <a:cs typeface="Century Gothic"/>
                <a:sym typeface="Century Gothic"/>
              </a:defRPr>
            </a:lvl4pPr>
            <a:lvl5pPr indent="-228600" lvl="4" marL="2286000" marR="0" rtl="0" algn="l">
              <a:lnSpc>
                <a:spcPct val="100000"/>
              </a:lnSpc>
              <a:spcBef>
                <a:spcPts val="711"/>
              </a:spcBef>
              <a:spcAft>
                <a:spcPts val="0"/>
              </a:spcAft>
              <a:buClr>
                <a:srgbClr val="262626"/>
              </a:buClr>
              <a:buSzPts val="2276"/>
              <a:buFont typeface="Garamond"/>
              <a:buNone/>
              <a:defRPr b="1" i="0" sz="2276" u="none" cap="none" strike="noStrike">
                <a:solidFill>
                  <a:schemeClr val="dk1"/>
                </a:solidFill>
                <a:latin typeface="Century Gothic"/>
                <a:ea typeface="Century Gothic"/>
                <a:cs typeface="Century Gothic"/>
                <a:sym typeface="Century Gothic"/>
              </a:defRPr>
            </a:lvl5pPr>
            <a:lvl6pPr indent="-228600" lvl="5" marL="2743200" marR="0" rtl="0" algn="l">
              <a:lnSpc>
                <a:spcPct val="100000"/>
              </a:lnSpc>
              <a:spcBef>
                <a:spcPts val="711"/>
              </a:spcBef>
              <a:spcAft>
                <a:spcPts val="0"/>
              </a:spcAft>
              <a:buClr>
                <a:srgbClr val="262626"/>
              </a:buClr>
              <a:buSzPts val="2276"/>
              <a:buFont typeface="Garamond"/>
              <a:buNone/>
              <a:defRPr b="1" i="0" sz="2276" u="none" cap="none" strike="noStrike">
                <a:solidFill>
                  <a:schemeClr val="dk1"/>
                </a:solidFill>
                <a:latin typeface="Century Gothic"/>
                <a:ea typeface="Century Gothic"/>
                <a:cs typeface="Century Gothic"/>
                <a:sym typeface="Century Gothic"/>
              </a:defRPr>
            </a:lvl6pPr>
            <a:lvl7pPr indent="-228600" lvl="6" marL="3200400" marR="0" rtl="0" algn="l">
              <a:lnSpc>
                <a:spcPct val="100000"/>
              </a:lnSpc>
              <a:spcBef>
                <a:spcPts val="711"/>
              </a:spcBef>
              <a:spcAft>
                <a:spcPts val="0"/>
              </a:spcAft>
              <a:buClr>
                <a:srgbClr val="262626"/>
              </a:buClr>
              <a:buSzPts val="2276"/>
              <a:buFont typeface="Garamond"/>
              <a:buNone/>
              <a:defRPr b="1" i="0" sz="2276" u="none" cap="none" strike="noStrike">
                <a:solidFill>
                  <a:schemeClr val="dk1"/>
                </a:solidFill>
                <a:latin typeface="Century Gothic"/>
                <a:ea typeface="Century Gothic"/>
                <a:cs typeface="Century Gothic"/>
                <a:sym typeface="Century Gothic"/>
              </a:defRPr>
            </a:lvl7pPr>
            <a:lvl8pPr indent="-228600" lvl="7" marL="3657600" marR="0" rtl="0" algn="l">
              <a:lnSpc>
                <a:spcPct val="100000"/>
              </a:lnSpc>
              <a:spcBef>
                <a:spcPts val="711"/>
              </a:spcBef>
              <a:spcAft>
                <a:spcPts val="0"/>
              </a:spcAft>
              <a:buClr>
                <a:srgbClr val="262626"/>
              </a:buClr>
              <a:buSzPts val="2276"/>
              <a:buFont typeface="Garamond"/>
              <a:buNone/>
              <a:defRPr b="1" i="0" sz="2276" u="none" cap="none" strike="noStrike">
                <a:solidFill>
                  <a:schemeClr val="dk1"/>
                </a:solidFill>
                <a:latin typeface="Century Gothic"/>
                <a:ea typeface="Century Gothic"/>
                <a:cs typeface="Century Gothic"/>
                <a:sym typeface="Century Gothic"/>
              </a:defRPr>
            </a:lvl8pPr>
            <a:lvl9pPr indent="-228600" lvl="8" marL="4114800" marR="0" rtl="0" algn="l">
              <a:lnSpc>
                <a:spcPct val="100000"/>
              </a:lnSpc>
              <a:spcBef>
                <a:spcPts val="711"/>
              </a:spcBef>
              <a:spcAft>
                <a:spcPts val="0"/>
              </a:spcAft>
              <a:buClr>
                <a:srgbClr val="262626"/>
              </a:buClr>
              <a:buSzPts val="2276"/>
              <a:buFont typeface="Garamond"/>
              <a:buNone/>
              <a:defRPr b="1" i="0" sz="2276" u="none" cap="none" strike="noStrike">
                <a:solidFill>
                  <a:schemeClr val="dk1"/>
                </a:solidFill>
                <a:latin typeface="Century Gothic"/>
                <a:ea typeface="Century Gothic"/>
                <a:cs typeface="Century Gothic"/>
                <a:sym typeface="Century Gothic"/>
              </a:defRPr>
            </a:lvl9pPr>
          </a:lstStyle>
          <a:p/>
        </p:txBody>
      </p:sp>
      <p:sp>
        <p:nvSpPr>
          <p:cNvPr id="56" name="Shape 56"/>
          <p:cNvSpPr txBox="1"/>
          <p:nvPr>
            <p:ph idx="2" type="body"/>
          </p:nvPr>
        </p:nvSpPr>
        <p:spPr>
          <a:xfrm>
            <a:off x="1040384" y="3919499"/>
            <a:ext cx="5201920" cy="4551680"/>
          </a:xfrm>
          <a:prstGeom prst="rect">
            <a:avLst/>
          </a:prstGeom>
          <a:noFill/>
          <a:ln>
            <a:noFill/>
          </a:ln>
        </p:spPr>
        <p:txBody>
          <a:bodyPr anchorCtr="0" anchor="t" bIns="45700" lIns="91425" spcFirstLastPara="1" rIns="91425" wrap="square" tIns="45700"/>
          <a:lstStyle>
            <a:lvl1pPr indent="-391160" lvl="0" marL="457200" marR="0" rtl="0" algn="l">
              <a:lnSpc>
                <a:spcPct val="100000"/>
              </a:lnSpc>
              <a:spcBef>
                <a:spcPts val="1280"/>
              </a:spcBef>
              <a:spcAft>
                <a:spcPts val="0"/>
              </a:spcAft>
              <a:buClr>
                <a:srgbClr val="262626"/>
              </a:buClr>
              <a:buSzPts val="2560"/>
              <a:buFont typeface="Garamond"/>
              <a:buChar char="◦"/>
              <a:defRPr b="0" i="0" sz="2560" u="none" cap="none" strike="noStrike">
                <a:solidFill>
                  <a:schemeClr val="dk1"/>
                </a:solidFill>
                <a:latin typeface="Century Gothic"/>
                <a:ea typeface="Century Gothic"/>
                <a:cs typeface="Century Gothic"/>
                <a:sym typeface="Century Gothic"/>
              </a:defRPr>
            </a:lvl1pPr>
            <a:lvl2pPr indent="-373126" lvl="1" marL="914400" marR="0" rtl="0" algn="l">
              <a:lnSpc>
                <a:spcPct val="100000"/>
              </a:lnSpc>
              <a:spcBef>
                <a:spcPts val="711"/>
              </a:spcBef>
              <a:spcAft>
                <a:spcPts val="0"/>
              </a:spcAft>
              <a:buClr>
                <a:srgbClr val="262626"/>
              </a:buClr>
              <a:buSzPts val="2276"/>
              <a:buFont typeface="Garamond"/>
              <a:buChar char="◦"/>
              <a:defRPr b="0" i="0" sz="2276" u="none" cap="none" strike="noStrike">
                <a:solidFill>
                  <a:schemeClr val="dk1"/>
                </a:solidFill>
                <a:latin typeface="Century Gothic"/>
                <a:ea typeface="Century Gothic"/>
                <a:cs typeface="Century Gothic"/>
                <a:sym typeface="Century Gothic"/>
              </a:defRPr>
            </a:lvl2pPr>
            <a:lvl3pPr indent="-355028" lvl="2" marL="13716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3pPr>
            <a:lvl4pPr indent="-355028" lvl="3" marL="18288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4pPr>
            <a:lvl5pPr indent="-355028" lvl="4" marL="22860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5pPr>
            <a:lvl6pPr indent="-355028" lvl="5" marL="27432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6pPr>
            <a:lvl7pPr indent="-355028" lvl="6" marL="32004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7pPr>
            <a:lvl8pPr indent="-355028" lvl="7" marL="36576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8pPr>
            <a:lvl9pPr indent="-355028" lvl="8" marL="41148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9pPr>
          </a:lstStyle>
          <a:p/>
        </p:txBody>
      </p:sp>
      <p:sp>
        <p:nvSpPr>
          <p:cNvPr id="57" name="Shape 57"/>
          <p:cNvSpPr txBox="1"/>
          <p:nvPr>
            <p:ph idx="3" type="body"/>
          </p:nvPr>
        </p:nvSpPr>
        <p:spPr>
          <a:xfrm>
            <a:off x="6762496" y="2950164"/>
            <a:ext cx="5201920" cy="910336"/>
          </a:xfrm>
          <a:prstGeom prst="rect">
            <a:avLst/>
          </a:prstGeom>
          <a:noFill/>
          <a:ln>
            <a:noFill/>
          </a:ln>
        </p:spPr>
        <p:txBody>
          <a:bodyPr anchorCtr="0" anchor="ctr" bIns="45700" lIns="91425" spcFirstLastPara="1" rIns="91425" wrap="square" tIns="45700"/>
          <a:lstStyle>
            <a:lvl1pPr indent="-228600" lvl="0" marL="457200" marR="0" rtl="0" algn="ctr">
              <a:lnSpc>
                <a:spcPct val="100000"/>
              </a:lnSpc>
              <a:spcBef>
                <a:spcPts val="0"/>
              </a:spcBef>
              <a:spcAft>
                <a:spcPts val="0"/>
              </a:spcAft>
              <a:buClr>
                <a:srgbClr val="262626"/>
              </a:buClr>
              <a:buSzPts val="2702"/>
              <a:buFont typeface="Garamond"/>
              <a:buNone/>
              <a:defRPr b="0" i="0" sz="2702" u="none" cap="none" strike="noStrike">
                <a:solidFill>
                  <a:schemeClr val="dk2"/>
                </a:solidFill>
                <a:latin typeface="Century Gothic"/>
                <a:ea typeface="Century Gothic"/>
                <a:cs typeface="Century Gothic"/>
                <a:sym typeface="Century Gothic"/>
              </a:defRPr>
            </a:lvl1pPr>
            <a:lvl2pPr indent="-228600" lvl="1" marL="914400" marR="0" rtl="0" algn="l">
              <a:lnSpc>
                <a:spcPct val="100000"/>
              </a:lnSpc>
              <a:spcBef>
                <a:spcPts val="711"/>
              </a:spcBef>
              <a:spcAft>
                <a:spcPts val="0"/>
              </a:spcAft>
              <a:buClr>
                <a:srgbClr val="262626"/>
              </a:buClr>
              <a:buSzPts val="2702"/>
              <a:buFont typeface="Garamond"/>
              <a:buNone/>
              <a:defRPr b="1" i="0" sz="2702" u="none" cap="none" strike="noStrike">
                <a:solidFill>
                  <a:schemeClr val="dk1"/>
                </a:solidFill>
                <a:latin typeface="Century Gothic"/>
                <a:ea typeface="Century Gothic"/>
                <a:cs typeface="Century Gothic"/>
                <a:sym typeface="Century Gothic"/>
              </a:defRPr>
            </a:lvl2pPr>
            <a:lvl3pPr indent="-228600" lvl="2" marL="1371600" marR="0" rtl="0" algn="l">
              <a:lnSpc>
                <a:spcPct val="100000"/>
              </a:lnSpc>
              <a:spcBef>
                <a:spcPts val="711"/>
              </a:spcBef>
              <a:spcAft>
                <a:spcPts val="0"/>
              </a:spcAft>
              <a:buClr>
                <a:srgbClr val="262626"/>
              </a:buClr>
              <a:buSzPts val="2560"/>
              <a:buFont typeface="Garamond"/>
              <a:buNone/>
              <a:defRPr b="1" i="0" sz="2560" u="none" cap="none" strike="noStrike">
                <a:solidFill>
                  <a:schemeClr val="dk1"/>
                </a:solidFill>
                <a:latin typeface="Century Gothic"/>
                <a:ea typeface="Century Gothic"/>
                <a:cs typeface="Century Gothic"/>
                <a:sym typeface="Century Gothic"/>
              </a:defRPr>
            </a:lvl3pPr>
            <a:lvl4pPr indent="-228600" lvl="3" marL="1828800" marR="0" rtl="0" algn="l">
              <a:lnSpc>
                <a:spcPct val="100000"/>
              </a:lnSpc>
              <a:spcBef>
                <a:spcPts val="711"/>
              </a:spcBef>
              <a:spcAft>
                <a:spcPts val="0"/>
              </a:spcAft>
              <a:buClr>
                <a:srgbClr val="262626"/>
              </a:buClr>
              <a:buSzPts val="2276"/>
              <a:buFont typeface="Garamond"/>
              <a:buNone/>
              <a:defRPr b="1" i="0" sz="2276" u="none" cap="none" strike="noStrike">
                <a:solidFill>
                  <a:schemeClr val="dk1"/>
                </a:solidFill>
                <a:latin typeface="Century Gothic"/>
                <a:ea typeface="Century Gothic"/>
                <a:cs typeface="Century Gothic"/>
                <a:sym typeface="Century Gothic"/>
              </a:defRPr>
            </a:lvl4pPr>
            <a:lvl5pPr indent="-228600" lvl="4" marL="2286000" marR="0" rtl="0" algn="l">
              <a:lnSpc>
                <a:spcPct val="100000"/>
              </a:lnSpc>
              <a:spcBef>
                <a:spcPts val="711"/>
              </a:spcBef>
              <a:spcAft>
                <a:spcPts val="0"/>
              </a:spcAft>
              <a:buClr>
                <a:srgbClr val="262626"/>
              </a:buClr>
              <a:buSzPts val="2276"/>
              <a:buFont typeface="Garamond"/>
              <a:buNone/>
              <a:defRPr b="1" i="0" sz="2276" u="none" cap="none" strike="noStrike">
                <a:solidFill>
                  <a:schemeClr val="dk1"/>
                </a:solidFill>
                <a:latin typeface="Century Gothic"/>
                <a:ea typeface="Century Gothic"/>
                <a:cs typeface="Century Gothic"/>
                <a:sym typeface="Century Gothic"/>
              </a:defRPr>
            </a:lvl5pPr>
            <a:lvl6pPr indent="-228600" lvl="5" marL="2743200" marR="0" rtl="0" algn="l">
              <a:lnSpc>
                <a:spcPct val="100000"/>
              </a:lnSpc>
              <a:spcBef>
                <a:spcPts val="711"/>
              </a:spcBef>
              <a:spcAft>
                <a:spcPts val="0"/>
              </a:spcAft>
              <a:buClr>
                <a:srgbClr val="262626"/>
              </a:buClr>
              <a:buSzPts val="2276"/>
              <a:buFont typeface="Garamond"/>
              <a:buNone/>
              <a:defRPr b="1" i="0" sz="2276" u="none" cap="none" strike="noStrike">
                <a:solidFill>
                  <a:schemeClr val="dk1"/>
                </a:solidFill>
                <a:latin typeface="Century Gothic"/>
                <a:ea typeface="Century Gothic"/>
                <a:cs typeface="Century Gothic"/>
                <a:sym typeface="Century Gothic"/>
              </a:defRPr>
            </a:lvl6pPr>
            <a:lvl7pPr indent="-228600" lvl="6" marL="3200400" marR="0" rtl="0" algn="l">
              <a:lnSpc>
                <a:spcPct val="100000"/>
              </a:lnSpc>
              <a:spcBef>
                <a:spcPts val="711"/>
              </a:spcBef>
              <a:spcAft>
                <a:spcPts val="0"/>
              </a:spcAft>
              <a:buClr>
                <a:srgbClr val="262626"/>
              </a:buClr>
              <a:buSzPts val="2276"/>
              <a:buFont typeface="Garamond"/>
              <a:buNone/>
              <a:defRPr b="1" i="0" sz="2276" u="none" cap="none" strike="noStrike">
                <a:solidFill>
                  <a:schemeClr val="dk1"/>
                </a:solidFill>
                <a:latin typeface="Century Gothic"/>
                <a:ea typeface="Century Gothic"/>
                <a:cs typeface="Century Gothic"/>
                <a:sym typeface="Century Gothic"/>
              </a:defRPr>
            </a:lvl7pPr>
            <a:lvl8pPr indent="-228600" lvl="7" marL="3657600" marR="0" rtl="0" algn="l">
              <a:lnSpc>
                <a:spcPct val="100000"/>
              </a:lnSpc>
              <a:spcBef>
                <a:spcPts val="711"/>
              </a:spcBef>
              <a:spcAft>
                <a:spcPts val="0"/>
              </a:spcAft>
              <a:buClr>
                <a:srgbClr val="262626"/>
              </a:buClr>
              <a:buSzPts val="2276"/>
              <a:buFont typeface="Garamond"/>
              <a:buNone/>
              <a:defRPr b="1" i="0" sz="2276" u="none" cap="none" strike="noStrike">
                <a:solidFill>
                  <a:schemeClr val="dk1"/>
                </a:solidFill>
                <a:latin typeface="Century Gothic"/>
                <a:ea typeface="Century Gothic"/>
                <a:cs typeface="Century Gothic"/>
                <a:sym typeface="Century Gothic"/>
              </a:defRPr>
            </a:lvl8pPr>
            <a:lvl9pPr indent="-228600" lvl="8" marL="4114800" marR="0" rtl="0" algn="l">
              <a:lnSpc>
                <a:spcPct val="100000"/>
              </a:lnSpc>
              <a:spcBef>
                <a:spcPts val="711"/>
              </a:spcBef>
              <a:spcAft>
                <a:spcPts val="0"/>
              </a:spcAft>
              <a:buClr>
                <a:srgbClr val="262626"/>
              </a:buClr>
              <a:buSzPts val="2276"/>
              <a:buFont typeface="Garamond"/>
              <a:buNone/>
              <a:defRPr b="1" i="0" sz="2276" u="none" cap="none" strike="noStrike">
                <a:solidFill>
                  <a:schemeClr val="dk1"/>
                </a:solidFill>
                <a:latin typeface="Century Gothic"/>
                <a:ea typeface="Century Gothic"/>
                <a:cs typeface="Century Gothic"/>
                <a:sym typeface="Century Gothic"/>
              </a:defRPr>
            </a:lvl9pPr>
          </a:lstStyle>
          <a:p/>
        </p:txBody>
      </p:sp>
      <p:sp>
        <p:nvSpPr>
          <p:cNvPr id="58" name="Shape 58"/>
          <p:cNvSpPr txBox="1"/>
          <p:nvPr>
            <p:ph idx="4" type="body"/>
          </p:nvPr>
        </p:nvSpPr>
        <p:spPr>
          <a:xfrm>
            <a:off x="6762496" y="3920471"/>
            <a:ext cx="5201920" cy="4551680"/>
          </a:xfrm>
          <a:prstGeom prst="rect">
            <a:avLst/>
          </a:prstGeom>
          <a:noFill/>
          <a:ln>
            <a:noFill/>
          </a:ln>
        </p:spPr>
        <p:txBody>
          <a:bodyPr anchorCtr="0" anchor="t" bIns="45700" lIns="91425" spcFirstLastPara="1" rIns="91425" wrap="square" tIns="45700"/>
          <a:lstStyle>
            <a:lvl1pPr indent="-391160" lvl="0" marL="457200" marR="0" rtl="0" algn="l">
              <a:lnSpc>
                <a:spcPct val="100000"/>
              </a:lnSpc>
              <a:spcBef>
                <a:spcPts val="1280"/>
              </a:spcBef>
              <a:spcAft>
                <a:spcPts val="0"/>
              </a:spcAft>
              <a:buClr>
                <a:srgbClr val="262626"/>
              </a:buClr>
              <a:buSzPts val="2560"/>
              <a:buFont typeface="Garamond"/>
              <a:buChar char="◦"/>
              <a:defRPr b="0" i="0" sz="2560" u="none" cap="none" strike="noStrike">
                <a:solidFill>
                  <a:schemeClr val="dk1"/>
                </a:solidFill>
                <a:latin typeface="Century Gothic"/>
                <a:ea typeface="Century Gothic"/>
                <a:cs typeface="Century Gothic"/>
                <a:sym typeface="Century Gothic"/>
              </a:defRPr>
            </a:lvl1pPr>
            <a:lvl2pPr indent="-373126" lvl="1" marL="914400" marR="0" rtl="0" algn="l">
              <a:lnSpc>
                <a:spcPct val="100000"/>
              </a:lnSpc>
              <a:spcBef>
                <a:spcPts val="711"/>
              </a:spcBef>
              <a:spcAft>
                <a:spcPts val="0"/>
              </a:spcAft>
              <a:buClr>
                <a:srgbClr val="262626"/>
              </a:buClr>
              <a:buSzPts val="2276"/>
              <a:buFont typeface="Garamond"/>
              <a:buChar char="◦"/>
              <a:defRPr b="0" i="0" sz="2276" u="none" cap="none" strike="noStrike">
                <a:solidFill>
                  <a:schemeClr val="dk1"/>
                </a:solidFill>
                <a:latin typeface="Century Gothic"/>
                <a:ea typeface="Century Gothic"/>
                <a:cs typeface="Century Gothic"/>
                <a:sym typeface="Century Gothic"/>
              </a:defRPr>
            </a:lvl2pPr>
            <a:lvl3pPr indent="-355028" lvl="2" marL="13716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3pPr>
            <a:lvl4pPr indent="-355028" lvl="3" marL="18288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4pPr>
            <a:lvl5pPr indent="-355028" lvl="4" marL="22860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5pPr>
            <a:lvl6pPr indent="-355028" lvl="5" marL="27432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6pPr>
            <a:lvl7pPr indent="-355028" lvl="6" marL="32004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7pPr>
            <a:lvl8pPr indent="-355028" lvl="7" marL="36576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8pPr>
            <a:lvl9pPr indent="-355028" lvl="8" marL="41148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9pPr>
          </a:lstStyle>
          <a:p/>
        </p:txBody>
      </p:sp>
      <p:sp>
        <p:nvSpPr>
          <p:cNvPr id="59" name="Shape 59"/>
          <p:cNvSpPr txBox="1"/>
          <p:nvPr>
            <p:ph idx="10" type="dt"/>
          </p:nvPr>
        </p:nvSpPr>
        <p:spPr>
          <a:xfrm>
            <a:off x="333892" y="8973312"/>
            <a:ext cx="2926080" cy="390144"/>
          </a:xfrm>
          <a:prstGeom prst="rect">
            <a:avLst/>
          </a:prstGeom>
          <a:noFill/>
          <a:ln>
            <a:noFill/>
          </a:ln>
        </p:spPr>
        <p:txBody>
          <a:bodyPr anchorCtr="0" anchor="b" bIns="45700" lIns="91425" spcFirstLastPara="1" rIns="91425" wrap="square" tIns="45700"/>
          <a:lstStyle>
            <a:lvl1pPr lvl="0" marR="0" rtl="0" algn="l">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0" name="Shape 60"/>
          <p:cNvSpPr txBox="1"/>
          <p:nvPr>
            <p:ph idx="11" type="ftr"/>
          </p:nvPr>
        </p:nvSpPr>
        <p:spPr>
          <a:xfrm>
            <a:off x="3693363" y="8973312"/>
            <a:ext cx="5618074" cy="390144"/>
          </a:xfrm>
          <a:prstGeom prst="rect">
            <a:avLst/>
          </a:prstGeom>
          <a:noFill/>
          <a:ln>
            <a:noFill/>
          </a:ln>
        </p:spPr>
        <p:txBody>
          <a:bodyPr anchorCtr="0" anchor="b" bIns="45700" lIns="91425" spcFirstLastPara="1" rIns="91425" wrap="square" tIns="45700"/>
          <a:lstStyle>
            <a:lvl1pPr lvl="0" marR="0" rtl="0" algn="ct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1" name="Shape 61"/>
          <p:cNvSpPr txBox="1"/>
          <p:nvPr>
            <p:ph idx="12" type="sldNum"/>
          </p:nvPr>
        </p:nvSpPr>
        <p:spPr>
          <a:xfrm>
            <a:off x="11126588" y="8973312"/>
            <a:ext cx="1560576" cy="390144"/>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2" name="Shape 62"/>
        <p:cNvGrpSpPr/>
        <p:nvPr/>
      </p:nvGrpSpPr>
      <p:grpSpPr>
        <a:xfrm>
          <a:off x="0" y="0"/>
          <a:ext cx="0" cy="0"/>
          <a:chOff x="0" y="0"/>
          <a:chExt cx="0" cy="0"/>
        </a:xfrm>
      </p:grpSpPr>
      <p:sp>
        <p:nvSpPr>
          <p:cNvPr id="63" name="Shape 63"/>
          <p:cNvSpPr txBox="1"/>
          <p:nvPr>
            <p:ph type="title"/>
          </p:nvPr>
        </p:nvSpPr>
        <p:spPr>
          <a:xfrm>
            <a:off x="1051142" y="526635"/>
            <a:ext cx="10924032" cy="1291407"/>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262626"/>
              </a:buClr>
              <a:buSzPts val="5689"/>
              <a:buFont typeface="Century Gothic"/>
              <a:buNone/>
              <a:defRPr b="0" i="0" sz="5689" u="none" cap="none" strike="noStrike">
                <a:solidFill>
                  <a:srgbClr val="262626"/>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4" name="Shape 64"/>
          <p:cNvSpPr txBox="1"/>
          <p:nvPr>
            <p:ph idx="10" type="dt"/>
          </p:nvPr>
        </p:nvSpPr>
        <p:spPr>
          <a:xfrm>
            <a:off x="333892" y="8973312"/>
            <a:ext cx="2926080" cy="390144"/>
          </a:xfrm>
          <a:prstGeom prst="rect">
            <a:avLst/>
          </a:prstGeom>
          <a:noFill/>
          <a:ln>
            <a:noFill/>
          </a:ln>
        </p:spPr>
        <p:txBody>
          <a:bodyPr anchorCtr="0" anchor="b" bIns="45700" lIns="91425" spcFirstLastPara="1" rIns="91425" wrap="square" tIns="45700"/>
          <a:lstStyle>
            <a:lvl1pPr lvl="0" marR="0" rtl="0" algn="l">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5" name="Shape 65"/>
          <p:cNvSpPr txBox="1"/>
          <p:nvPr>
            <p:ph idx="11" type="ftr"/>
          </p:nvPr>
        </p:nvSpPr>
        <p:spPr>
          <a:xfrm>
            <a:off x="3693363" y="8973312"/>
            <a:ext cx="5618074" cy="390144"/>
          </a:xfrm>
          <a:prstGeom prst="rect">
            <a:avLst/>
          </a:prstGeom>
          <a:noFill/>
          <a:ln>
            <a:noFill/>
          </a:ln>
        </p:spPr>
        <p:txBody>
          <a:bodyPr anchorCtr="0" anchor="b" bIns="45700" lIns="91425" spcFirstLastPara="1" rIns="91425" wrap="square" tIns="45700"/>
          <a:lstStyle>
            <a:lvl1pPr lvl="0" marR="0" rtl="0" algn="ct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6" name="Shape 66"/>
          <p:cNvSpPr txBox="1"/>
          <p:nvPr>
            <p:ph idx="12" type="sldNum"/>
          </p:nvPr>
        </p:nvSpPr>
        <p:spPr>
          <a:xfrm>
            <a:off x="11126588" y="8973312"/>
            <a:ext cx="1560576" cy="390144"/>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7" name="Shape 67"/>
        <p:cNvGrpSpPr/>
        <p:nvPr/>
      </p:nvGrpSpPr>
      <p:grpSpPr>
        <a:xfrm>
          <a:off x="0" y="0"/>
          <a:ext cx="0" cy="0"/>
          <a:chOff x="0" y="0"/>
          <a:chExt cx="0" cy="0"/>
        </a:xfrm>
      </p:grpSpPr>
      <p:sp>
        <p:nvSpPr>
          <p:cNvPr id="68" name="Shape 68"/>
          <p:cNvSpPr txBox="1"/>
          <p:nvPr>
            <p:ph idx="10" type="dt"/>
          </p:nvPr>
        </p:nvSpPr>
        <p:spPr>
          <a:xfrm>
            <a:off x="333892" y="8973312"/>
            <a:ext cx="2926080" cy="390144"/>
          </a:xfrm>
          <a:prstGeom prst="rect">
            <a:avLst/>
          </a:prstGeom>
          <a:noFill/>
          <a:ln>
            <a:noFill/>
          </a:ln>
        </p:spPr>
        <p:txBody>
          <a:bodyPr anchorCtr="0" anchor="b" bIns="45700" lIns="91425" spcFirstLastPara="1" rIns="91425" wrap="square" tIns="45700"/>
          <a:lstStyle>
            <a:lvl1pPr lvl="0" marR="0" rtl="0" algn="l">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9" name="Shape 69"/>
          <p:cNvSpPr txBox="1"/>
          <p:nvPr>
            <p:ph idx="11" type="ftr"/>
          </p:nvPr>
        </p:nvSpPr>
        <p:spPr>
          <a:xfrm>
            <a:off x="3693363" y="8973312"/>
            <a:ext cx="5618074" cy="390144"/>
          </a:xfrm>
          <a:prstGeom prst="rect">
            <a:avLst/>
          </a:prstGeom>
          <a:noFill/>
          <a:ln>
            <a:noFill/>
          </a:ln>
        </p:spPr>
        <p:txBody>
          <a:bodyPr anchorCtr="0" anchor="b" bIns="45700" lIns="91425" spcFirstLastPara="1" rIns="91425" wrap="square" tIns="45700"/>
          <a:lstStyle>
            <a:lvl1pPr lvl="0" marR="0" rtl="0" algn="ct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 name="Shape 70"/>
          <p:cNvSpPr txBox="1"/>
          <p:nvPr>
            <p:ph idx="12" type="sldNum"/>
          </p:nvPr>
        </p:nvSpPr>
        <p:spPr>
          <a:xfrm>
            <a:off x="11126588" y="8973312"/>
            <a:ext cx="1560576" cy="390144"/>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indent="0" lvl="1" marL="0" marR="0" rtl="0" algn="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2pPr>
            <a:lvl3pPr indent="0" lvl="2" marL="0" marR="0" rtl="0" algn="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3pPr>
            <a:lvl4pPr indent="0" lvl="3" marL="0" marR="0" rtl="0" algn="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4pPr>
            <a:lvl5pPr indent="0" lvl="4" marL="0" marR="0" rtl="0" algn="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5pPr>
            <a:lvl6pPr indent="0" lvl="5" marL="0" marR="0" rtl="0" algn="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6pPr>
            <a:lvl7pPr indent="0" lvl="6" marL="0" marR="0" rtl="0" algn="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7pPr>
            <a:lvl8pPr indent="0" lvl="7" marL="0" marR="0" rtl="0" algn="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8pPr>
            <a:lvl9pPr indent="0" lvl="8" marL="0" marR="0" rtl="0" algn="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showMasterSp="0" type="objTx">
  <p:cSld name="OBJECT_WITH_CAPTION_TEXT">
    <p:spTree>
      <p:nvGrpSpPr>
        <p:cNvPr id="71" name="Shape 71"/>
        <p:cNvGrpSpPr/>
        <p:nvPr/>
      </p:nvGrpSpPr>
      <p:grpSpPr>
        <a:xfrm>
          <a:off x="0" y="0"/>
          <a:ext cx="0" cy="0"/>
          <a:chOff x="0" y="0"/>
          <a:chExt cx="0" cy="0"/>
        </a:xfrm>
      </p:grpSpPr>
      <p:sp>
        <p:nvSpPr>
          <p:cNvPr id="72" name="Shape 72"/>
          <p:cNvSpPr/>
          <p:nvPr/>
        </p:nvSpPr>
        <p:spPr>
          <a:xfrm>
            <a:off x="261898" y="247091"/>
            <a:ext cx="9100109" cy="9259418"/>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3" name="Shape 73"/>
          <p:cNvSpPr/>
          <p:nvPr/>
        </p:nvSpPr>
        <p:spPr>
          <a:xfrm>
            <a:off x="9621746" y="247091"/>
            <a:ext cx="3121152" cy="9259418"/>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4" name="Shape 74"/>
          <p:cNvSpPr txBox="1"/>
          <p:nvPr>
            <p:ph type="title"/>
          </p:nvPr>
        </p:nvSpPr>
        <p:spPr>
          <a:xfrm>
            <a:off x="9916161" y="863846"/>
            <a:ext cx="2592832" cy="2340864"/>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rgbClr val="FFFFFF"/>
              </a:buClr>
              <a:buSzPts val="3413"/>
              <a:buFont typeface="Century Gothic"/>
              <a:buNone/>
              <a:defRPr b="0" i="0" sz="3413" u="none" cap="none" strike="noStrike">
                <a:solidFill>
                  <a:srgbClr val="FFFFF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5" name="Shape 75"/>
          <p:cNvSpPr txBox="1"/>
          <p:nvPr>
            <p:ph idx="1" type="body"/>
          </p:nvPr>
        </p:nvSpPr>
        <p:spPr>
          <a:xfrm>
            <a:off x="951432" y="1290159"/>
            <a:ext cx="7721040" cy="7173282"/>
          </a:xfrm>
          <a:prstGeom prst="rect">
            <a:avLst/>
          </a:prstGeom>
          <a:noFill/>
          <a:ln>
            <a:noFill/>
          </a:ln>
        </p:spPr>
        <p:txBody>
          <a:bodyPr anchorCtr="0" anchor="t" bIns="45700" lIns="91425" spcFirstLastPara="1" rIns="91425" wrap="square" tIns="45700"/>
          <a:lstStyle>
            <a:lvl1pPr indent="-391160" lvl="0" marL="457200" marR="0" rtl="0" algn="l">
              <a:lnSpc>
                <a:spcPct val="100000"/>
              </a:lnSpc>
              <a:spcBef>
                <a:spcPts val="1280"/>
              </a:spcBef>
              <a:spcAft>
                <a:spcPts val="0"/>
              </a:spcAft>
              <a:buClr>
                <a:srgbClr val="262626"/>
              </a:buClr>
              <a:buSzPts val="2560"/>
              <a:buFont typeface="Garamond"/>
              <a:buChar char="◦"/>
              <a:defRPr b="0" i="0" sz="2560" u="none" cap="none" strike="noStrike">
                <a:solidFill>
                  <a:schemeClr val="dk1"/>
                </a:solidFill>
                <a:latin typeface="Century Gothic"/>
                <a:ea typeface="Century Gothic"/>
                <a:cs typeface="Century Gothic"/>
                <a:sym typeface="Century Gothic"/>
              </a:defRPr>
            </a:lvl1pPr>
            <a:lvl2pPr indent="-373126" lvl="1" marL="914400" marR="0" rtl="0" algn="l">
              <a:lnSpc>
                <a:spcPct val="100000"/>
              </a:lnSpc>
              <a:spcBef>
                <a:spcPts val="711"/>
              </a:spcBef>
              <a:spcAft>
                <a:spcPts val="0"/>
              </a:spcAft>
              <a:buClr>
                <a:srgbClr val="262626"/>
              </a:buClr>
              <a:buSzPts val="2276"/>
              <a:buFont typeface="Garamond"/>
              <a:buChar char="◦"/>
              <a:defRPr b="0" i="0" sz="2276" u="none" cap="none" strike="noStrike">
                <a:solidFill>
                  <a:schemeClr val="dk1"/>
                </a:solidFill>
                <a:latin typeface="Century Gothic"/>
                <a:ea typeface="Century Gothic"/>
                <a:cs typeface="Century Gothic"/>
                <a:sym typeface="Century Gothic"/>
              </a:defRPr>
            </a:lvl2pPr>
            <a:lvl3pPr indent="-355028" lvl="2" marL="13716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3pPr>
            <a:lvl4pPr indent="-355028" lvl="3" marL="18288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4pPr>
            <a:lvl5pPr indent="-355028" lvl="4" marL="22860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5pPr>
            <a:lvl6pPr indent="-355028" lvl="5" marL="27432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6pPr>
            <a:lvl7pPr indent="-355028" lvl="6" marL="32004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7pPr>
            <a:lvl8pPr indent="-355028" lvl="7" marL="36576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8pPr>
            <a:lvl9pPr indent="-355028" lvl="8" marL="41148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9pPr>
          </a:lstStyle>
          <a:p/>
        </p:txBody>
      </p:sp>
      <p:sp>
        <p:nvSpPr>
          <p:cNvPr id="76" name="Shape 76"/>
          <p:cNvSpPr txBox="1"/>
          <p:nvPr>
            <p:ph idx="2" type="body"/>
          </p:nvPr>
        </p:nvSpPr>
        <p:spPr>
          <a:xfrm>
            <a:off x="9916161" y="3251200"/>
            <a:ext cx="2592832" cy="4985173"/>
          </a:xfrm>
          <a:prstGeom prst="rect">
            <a:avLst/>
          </a:prstGeom>
          <a:noFill/>
          <a:ln>
            <a:noFill/>
          </a:ln>
        </p:spPr>
        <p:txBody>
          <a:bodyPr anchorCtr="0" anchor="t" bIns="45700" lIns="91425" spcFirstLastPara="1" rIns="91425" wrap="square" tIns="45700"/>
          <a:lstStyle>
            <a:lvl1pPr indent="-228600" lvl="0" marL="457200" marR="0" rtl="0" algn="l">
              <a:lnSpc>
                <a:spcPct val="110000"/>
              </a:lnSpc>
              <a:spcBef>
                <a:spcPts val="1138"/>
              </a:spcBef>
              <a:spcAft>
                <a:spcPts val="0"/>
              </a:spcAft>
              <a:buClr>
                <a:srgbClr val="262626"/>
              </a:buClr>
              <a:buSzPts val="1849"/>
              <a:buFont typeface="Garamond"/>
              <a:buNone/>
              <a:defRPr b="0" i="0" sz="1849" u="none" cap="none" strike="noStrike">
                <a:solidFill>
                  <a:srgbClr val="FFFFFF"/>
                </a:solidFill>
                <a:latin typeface="Century Gothic"/>
                <a:ea typeface="Century Gothic"/>
                <a:cs typeface="Century Gothic"/>
                <a:sym typeface="Century Gothic"/>
              </a:defRPr>
            </a:lvl1pPr>
            <a:lvl2pPr indent="-228600" lvl="1" marL="914400" marR="0" rtl="0" algn="l">
              <a:lnSpc>
                <a:spcPct val="100000"/>
              </a:lnSpc>
              <a:spcBef>
                <a:spcPts val="711"/>
              </a:spcBef>
              <a:spcAft>
                <a:spcPts val="0"/>
              </a:spcAft>
              <a:buClr>
                <a:srgbClr val="262626"/>
              </a:buClr>
              <a:buSzPts val="1707"/>
              <a:buFont typeface="Garamond"/>
              <a:buNone/>
              <a:defRPr b="0" i="0" sz="1707" u="none" cap="none" strike="noStrike">
                <a:solidFill>
                  <a:schemeClr val="dk1"/>
                </a:solidFill>
                <a:latin typeface="Century Gothic"/>
                <a:ea typeface="Century Gothic"/>
                <a:cs typeface="Century Gothic"/>
                <a:sym typeface="Century Gothic"/>
              </a:defRPr>
            </a:lvl2pPr>
            <a:lvl3pPr indent="-228600" lvl="2" marL="1371600" marR="0" rtl="0" algn="l">
              <a:lnSpc>
                <a:spcPct val="100000"/>
              </a:lnSpc>
              <a:spcBef>
                <a:spcPts val="711"/>
              </a:spcBef>
              <a:spcAft>
                <a:spcPts val="0"/>
              </a:spcAft>
              <a:buClr>
                <a:srgbClr val="262626"/>
              </a:buClr>
              <a:buSzPts val="1422"/>
              <a:buFont typeface="Garamond"/>
              <a:buNone/>
              <a:defRPr b="0" i="0" sz="1422" u="none" cap="none" strike="noStrike">
                <a:solidFill>
                  <a:schemeClr val="dk1"/>
                </a:solidFill>
                <a:latin typeface="Century Gothic"/>
                <a:ea typeface="Century Gothic"/>
                <a:cs typeface="Century Gothic"/>
                <a:sym typeface="Century Gothic"/>
              </a:defRPr>
            </a:lvl3pPr>
            <a:lvl4pPr indent="-228600" lvl="3" marL="1828800" marR="0" rtl="0" algn="l">
              <a:lnSpc>
                <a:spcPct val="100000"/>
              </a:lnSpc>
              <a:spcBef>
                <a:spcPts val="711"/>
              </a:spcBef>
              <a:spcAft>
                <a:spcPts val="0"/>
              </a:spcAft>
              <a:buClr>
                <a:srgbClr val="262626"/>
              </a:buClr>
              <a:buSzPts val="1280"/>
              <a:buFont typeface="Garamond"/>
              <a:buNone/>
              <a:defRPr b="0" i="0" sz="1280" u="none" cap="none" strike="noStrike">
                <a:solidFill>
                  <a:schemeClr val="dk1"/>
                </a:solidFill>
                <a:latin typeface="Century Gothic"/>
                <a:ea typeface="Century Gothic"/>
                <a:cs typeface="Century Gothic"/>
                <a:sym typeface="Century Gothic"/>
              </a:defRPr>
            </a:lvl4pPr>
            <a:lvl5pPr indent="-228600" lvl="4" marL="2286000" marR="0" rtl="0" algn="l">
              <a:lnSpc>
                <a:spcPct val="100000"/>
              </a:lnSpc>
              <a:spcBef>
                <a:spcPts val="711"/>
              </a:spcBef>
              <a:spcAft>
                <a:spcPts val="0"/>
              </a:spcAft>
              <a:buClr>
                <a:srgbClr val="262626"/>
              </a:buClr>
              <a:buSzPts val="1280"/>
              <a:buFont typeface="Garamond"/>
              <a:buNone/>
              <a:defRPr b="0" i="0" sz="1280" u="none" cap="none" strike="noStrike">
                <a:solidFill>
                  <a:schemeClr val="dk1"/>
                </a:solidFill>
                <a:latin typeface="Century Gothic"/>
                <a:ea typeface="Century Gothic"/>
                <a:cs typeface="Century Gothic"/>
                <a:sym typeface="Century Gothic"/>
              </a:defRPr>
            </a:lvl5pPr>
            <a:lvl6pPr indent="-228600" lvl="5" marL="2743200" marR="0" rtl="0" algn="l">
              <a:lnSpc>
                <a:spcPct val="100000"/>
              </a:lnSpc>
              <a:spcBef>
                <a:spcPts val="711"/>
              </a:spcBef>
              <a:spcAft>
                <a:spcPts val="0"/>
              </a:spcAft>
              <a:buClr>
                <a:srgbClr val="262626"/>
              </a:buClr>
              <a:buSzPts val="1280"/>
              <a:buFont typeface="Garamond"/>
              <a:buNone/>
              <a:defRPr b="0" i="0" sz="1280" u="none" cap="none" strike="noStrike">
                <a:solidFill>
                  <a:schemeClr val="dk1"/>
                </a:solidFill>
                <a:latin typeface="Century Gothic"/>
                <a:ea typeface="Century Gothic"/>
                <a:cs typeface="Century Gothic"/>
                <a:sym typeface="Century Gothic"/>
              </a:defRPr>
            </a:lvl6pPr>
            <a:lvl7pPr indent="-228600" lvl="6" marL="3200400" marR="0" rtl="0" algn="l">
              <a:lnSpc>
                <a:spcPct val="100000"/>
              </a:lnSpc>
              <a:spcBef>
                <a:spcPts val="711"/>
              </a:spcBef>
              <a:spcAft>
                <a:spcPts val="0"/>
              </a:spcAft>
              <a:buClr>
                <a:srgbClr val="262626"/>
              </a:buClr>
              <a:buSzPts val="1280"/>
              <a:buFont typeface="Garamond"/>
              <a:buNone/>
              <a:defRPr b="0" i="0" sz="1280" u="none" cap="none" strike="noStrike">
                <a:solidFill>
                  <a:schemeClr val="dk1"/>
                </a:solidFill>
                <a:latin typeface="Century Gothic"/>
                <a:ea typeface="Century Gothic"/>
                <a:cs typeface="Century Gothic"/>
                <a:sym typeface="Century Gothic"/>
              </a:defRPr>
            </a:lvl7pPr>
            <a:lvl8pPr indent="-228600" lvl="7" marL="3657600" marR="0" rtl="0" algn="l">
              <a:lnSpc>
                <a:spcPct val="100000"/>
              </a:lnSpc>
              <a:spcBef>
                <a:spcPts val="711"/>
              </a:spcBef>
              <a:spcAft>
                <a:spcPts val="0"/>
              </a:spcAft>
              <a:buClr>
                <a:srgbClr val="262626"/>
              </a:buClr>
              <a:buSzPts val="1280"/>
              <a:buFont typeface="Garamond"/>
              <a:buNone/>
              <a:defRPr b="0" i="0" sz="1280" u="none" cap="none" strike="noStrike">
                <a:solidFill>
                  <a:schemeClr val="dk1"/>
                </a:solidFill>
                <a:latin typeface="Century Gothic"/>
                <a:ea typeface="Century Gothic"/>
                <a:cs typeface="Century Gothic"/>
                <a:sym typeface="Century Gothic"/>
              </a:defRPr>
            </a:lvl8pPr>
            <a:lvl9pPr indent="-228600" lvl="8" marL="4114800" marR="0" rtl="0" algn="l">
              <a:lnSpc>
                <a:spcPct val="100000"/>
              </a:lnSpc>
              <a:spcBef>
                <a:spcPts val="711"/>
              </a:spcBef>
              <a:spcAft>
                <a:spcPts val="0"/>
              </a:spcAft>
              <a:buClr>
                <a:srgbClr val="262626"/>
              </a:buClr>
              <a:buSzPts val="1280"/>
              <a:buFont typeface="Garamond"/>
              <a:buNone/>
              <a:defRPr b="0" i="0" sz="1280" u="none" cap="none" strike="noStrike">
                <a:solidFill>
                  <a:schemeClr val="dk1"/>
                </a:solidFill>
                <a:latin typeface="Century Gothic"/>
                <a:ea typeface="Century Gothic"/>
                <a:cs typeface="Century Gothic"/>
                <a:sym typeface="Century Gothic"/>
              </a:defRPr>
            </a:lvl9pPr>
          </a:lstStyle>
          <a:p/>
        </p:txBody>
      </p:sp>
      <p:sp>
        <p:nvSpPr>
          <p:cNvPr id="77" name="Shape 77"/>
          <p:cNvSpPr txBox="1"/>
          <p:nvPr>
            <p:ph idx="10" type="dt"/>
          </p:nvPr>
        </p:nvSpPr>
        <p:spPr>
          <a:xfrm>
            <a:off x="333892" y="8973312"/>
            <a:ext cx="2926080" cy="390144"/>
          </a:xfrm>
          <a:prstGeom prst="rect">
            <a:avLst/>
          </a:prstGeom>
          <a:noFill/>
          <a:ln>
            <a:noFill/>
          </a:ln>
        </p:spPr>
        <p:txBody>
          <a:bodyPr anchorCtr="0" anchor="b" bIns="45700" lIns="91425" spcFirstLastPara="1" rIns="91425" wrap="square" tIns="45700"/>
          <a:lstStyle>
            <a:lvl1pPr lvl="0" marR="0" rtl="0" algn="l">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8" name="Shape 78"/>
          <p:cNvSpPr txBox="1"/>
          <p:nvPr>
            <p:ph idx="11" type="ftr"/>
          </p:nvPr>
        </p:nvSpPr>
        <p:spPr>
          <a:xfrm>
            <a:off x="3693363" y="8973312"/>
            <a:ext cx="5618074" cy="390144"/>
          </a:xfrm>
          <a:prstGeom prst="rect">
            <a:avLst/>
          </a:prstGeom>
          <a:noFill/>
          <a:ln>
            <a:noFill/>
          </a:ln>
        </p:spPr>
        <p:txBody>
          <a:bodyPr anchorCtr="0" anchor="b" bIns="45700" lIns="91425" spcFirstLastPara="1" rIns="91425" wrap="square" tIns="45700"/>
          <a:lstStyle>
            <a:lvl1pPr lvl="0" marR="0" rtl="0" algn="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9" name="Shape 79"/>
          <p:cNvSpPr txBox="1"/>
          <p:nvPr>
            <p:ph idx="12" type="sldNum"/>
          </p:nvPr>
        </p:nvSpPr>
        <p:spPr>
          <a:xfrm>
            <a:off x="11086589" y="8974345"/>
            <a:ext cx="1560576" cy="390144"/>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9pPr>
          </a:lstStyle>
          <a:p>
            <a:pPr indent="0" lvl="0" marL="0">
              <a:spcBef>
                <a:spcPts val="0"/>
              </a:spcBef>
              <a:spcAft>
                <a:spcPts val="0"/>
              </a:spcAft>
              <a:buNone/>
            </a:pPr>
            <a:fld id="{00000000-1234-1234-1234-123412341234}" type="slidenum">
              <a:rPr lang="en-US"/>
              <a:t>‹#›</a:t>
            </a:fld>
            <a:endParaRPr/>
          </a:p>
        </p:txBody>
      </p:sp>
      <p:sp>
        <p:nvSpPr>
          <p:cNvPr id="80" name="Shape 80"/>
          <p:cNvSpPr/>
          <p:nvPr/>
        </p:nvSpPr>
        <p:spPr>
          <a:xfrm>
            <a:off x="9768050" y="390144"/>
            <a:ext cx="2828544" cy="8973312"/>
          </a:xfrm>
          <a:prstGeom prst="rect">
            <a:avLst/>
          </a:prstGeom>
          <a:noFill/>
          <a:ln cap="sq"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showMasterSp="0" type="picTx">
  <p:cSld name="PICTURE_WITH_CAPTION_TEXT">
    <p:spTree>
      <p:nvGrpSpPr>
        <p:cNvPr id="81" name="Shape 81"/>
        <p:cNvGrpSpPr/>
        <p:nvPr/>
      </p:nvGrpSpPr>
      <p:grpSpPr>
        <a:xfrm>
          <a:off x="0" y="0"/>
          <a:ext cx="0" cy="0"/>
          <a:chOff x="0" y="0"/>
          <a:chExt cx="0" cy="0"/>
        </a:xfrm>
      </p:grpSpPr>
      <p:sp>
        <p:nvSpPr>
          <p:cNvPr id="82" name="Shape 82"/>
          <p:cNvSpPr/>
          <p:nvPr/>
        </p:nvSpPr>
        <p:spPr>
          <a:xfrm>
            <a:off x="9621746" y="247091"/>
            <a:ext cx="3121152" cy="9259418"/>
          </a:xfrm>
          <a:prstGeom prst="rect">
            <a:avLst/>
          </a:prstGeom>
          <a:solidFill>
            <a:schemeClr val="accen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3" name="Shape 83"/>
          <p:cNvSpPr txBox="1"/>
          <p:nvPr>
            <p:ph type="title"/>
          </p:nvPr>
        </p:nvSpPr>
        <p:spPr>
          <a:xfrm>
            <a:off x="9916160" y="858317"/>
            <a:ext cx="2594458" cy="2340864"/>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rgbClr val="FFFFFF"/>
              </a:buClr>
              <a:buSzPts val="3413"/>
              <a:buFont typeface="Century Gothic"/>
              <a:buNone/>
              <a:defRPr b="0" i="0" sz="3413" u="none" cap="none" strike="noStrike">
                <a:solidFill>
                  <a:srgbClr val="FFFFFF"/>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4" name="Shape 84"/>
          <p:cNvSpPr/>
          <p:nvPr>
            <p:ph idx="2" type="pic"/>
          </p:nvPr>
        </p:nvSpPr>
        <p:spPr>
          <a:xfrm>
            <a:off x="243838" y="247091"/>
            <a:ext cx="9100109" cy="9259418"/>
          </a:xfrm>
          <a:prstGeom prst="rect">
            <a:avLst/>
          </a:prstGeom>
          <a:solidFill>
            <a:srgbClr val="76CEEF"/>
          </a:solidFill>
          <a:ln>
            <a:noFill/>
          </a:ln>
        </p:spPr>
        <p:txBody>
          <a:bodyPr anchorCtr="0" anchor="t" bIns="45700" lIns="91425" spcFirstLastPara="1" rIns="91425" wrap="square" tIns="45700"/>
          <a:lstStyle>
            <a:lvl1pPr lvl="0" marR="0" rtl="0" algn="l">
              <a:lnSpc>
                <a:spcPct val="100000"/>
              </a:lnSpc>
              <a:spcBef>
                <a:spcPts val="1280"/>
              </a:spcBef>
              <a:spcAft>
                <a:spcPts val="0"/>
              </a:spcAft>
              <a:buClr>
                <a:srgbClr val="262626"/>
              </a:buClr>
              <a:buSzPts val="4551"/>
              <a:buFont typeface="Garamond"/>
              <a:buNone/>
              <a:defRPr b="0" i="0" sz="4551"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711"/>
              </a:spcBef>
              <a:spcAft>
                <a:spcPts val="0"/>
              </a:spcAft>
              <a:buClr>
                <a:srgbClr val="262626"/>
              </a:buClr>
              <a:buSzPts val="3982"/>
              <a:buFont typeface="Garamond"/>
              <a:buNone/>
              <a:defRPr b="0" i="0" sz="3982"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711"/>
              </a:spcBef>
              <a:spcAft>
                <a:spcPts val="0"/>
              </a:spcAft>
              <a:buClr>
                <a:srgbClr val="262626"/>
              </a:buClr>
              <a:buSzPts val="3413"/>
              <a:buFont typeface="Garamond"/>
              <a:buNone/>
              <a:defRPr b="0" i="0" sz="3413"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711"/>
              </a:spcBef>
              <a:spcAft>
                <a:spcPts val="0"/>
              </a:spcAft>
              <a:buClr>
                <a:srgbClr val="262626"/>
              </a:buClr>
              <a:buSzPts val="2844"/>
              <a:buFont typeface="Garamond"/>
              <a:buNone/>
              <a:defRPr b="0" i="0" sz="2844"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711"/>
              </a:spcBef>
              <a:spcAft>
                <a:spcPts val="0"/>
              </a:spcAft>
              <a:buClr>
                <a:srgbClr val="262626"/>
              </a:buClr>
              <a:buSzPts val="2844"/>
              <a:buFont typeface="Garamond"/>
              <a:buNone/>
              <a:defRPr b="0" i="0" sz="2844"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711"/>
              </a:spcBef>
              <a:spcAft>
                <a:spcPts val="0"/>
              </a:spcAft>
              <a:buClr>
                <a:srgbClr val="262626"/>
              </a:buClr>
              <a:buSzPts val="2844"/>
              <a:buFont typeface="Garamond"/>
              <a:buNone/>
              <a:defRPr b="0" i="0" sz="2844"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711"/>
              </a:spcBef>
              <a:spcAft>
                <a:spcPts val="0"/>
              </a:spcAft>
              <a:buClr>
                <a:srgbClr val="262626"/>
              </a:buClr>
              <a:buSzPts val="2844"/>
              <a:buFont typeface="Garamond"/>
              <a:buNone/>
              <a:defRPr b="0" i="0" sz="2844"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711"/>
              </a:spcBef>
              <a:spcAft>
                <a:spcPts val="0"/>
              </a:spcAft>
              <a:buClr>
                <a:srgbClr val="262626"/>
              </a:buClr>
              <a:buSzPts val="2844"/>
              <a:buFont typeface="Garamond"/>
              <a:buNone/>
              <a:defRPr b="0" i="0" sz="2844"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711"/>
              </a:spcBef>
              <a:spcAft>
                <a:spcPts val="0"/>
              </a:spcAft>
              <a:buClr>
                <a:srgbClr val="262626"/>
              </a:buClr>
              <a:buSzPts val="2844"/>
              <a:buFont typeface="Garamond"/>
              <a:buNone/>
              <a:defRPr b="0" i="0" sz="2844" u="none" cap="none" strike="noStrike">
                <a:solidFill>
                  <a:schemeClr val="dk1"/>
                </a:solidFill>
                <a:latin typeface="Century Gothic"/>
                <a:ea typeface="Century Gothic"/>
                <a:cs typeface="Century Gothic"/>
                <a:sym typeface="Century Gothic"/>
              </a:defRPr>
            </a:lvl9pPr>
          </a:lstStyle>
          <a:p/>
        </p:txBody>
      </p:sp>
      <p:sp>
        <p:nvSpPr>
          <p:cNvPr id="85" name="Shape 85"/>
          <p:cNvSpPr txBox="1"/>
          <p:nvPr>
            <p:ph idx="1" type="body"/>
          </p:nvPr>
        </p:nvSpPr>
        <p:spPr>
          <a:xfrm>
            <a:off x="9916160" y="3251200"/>
            <a:ext cx="2594458" cy="4980838"/>
          </a:xfrm>
          <a:prstGeom prst="rect">
            <a:avLst/>
          </a:prstGeom>
          <a:noFill/>
          <a:ln>
            <a:noFill/>
          </a:ln>
        </p:spPr>
        <p:txBody>
          <a:bodyPr anchorCtr="0" anchor="t" bIns="45700" lIns="91425" spcFirstLastPara="1" rIns="91425" wrap="square" tIns="45700"/>
          <a:lstStyle>
            <a:lvl1pPr indent="-228600" lvl="0" marL="457200" marR="0" rtl="0" algn="l">
              <a:lnSpc>
                <a:spcPct val="110000"/>
              </a:lnSpc>
              <a:spcBef>
                <a:spcPts val="1138"/>
              </a:spcBef>
              <a:spcAft>
                <a:spcPts val="0"/>
              </a:spcAft>
              <a:buClr>
                <a:srgbClr val="262626"/>
              </a:buClr>
              <a:buSzPts val="1849"/>
              <a:buFont typeface="Garamond"/>
              <a:buNone/>
              <a:defRPr b="0" i="0" sz="1849" u="none" cap="none" strike="noStrike">
                <a:solidFill>
                  <a:srgbClr val="FFFFFF"/>
                </a:solidFill>
                <a:latin typeface="Century Gothic"/>
                <a:ea typeface="Century Gothic"/>
                <a:cs typeface="Century Gothic"/>
                <a:sym typeface="Century Gothic"/>
              </a:defRPr>
            </a:lvl1pPr>
            <a:lvl2pPr indent="-228600" lvl="1" marL="914400" marR="0" rtl="0" algn="l">
              <a:lnSpc>
                <a:spcPct val="100000"/>
              </a:lnSpc>
              <a:spcBef>
                <a:spcPts val="711"/>
              </a:spcBef>
              <a:spcAft>
                <a:spcPts val="0"/>
              </a:spcAft>
              <a:buClr>
                <a:srgbClr val="262626"/>
              </a:buClr>
              <a:buSzPts val="1707"/>
              <a:buFont typeface="Garamond"/>
              <a:buNone/>
              <a:defRPr b="0" i="0" sz="1707" u="none" cap="none" strike="noStrike">
                <a:solidFill>
                  <a:schemeClr val="dk1"/>
                </a:solidFill>
                <a:latin typeface="Century Gothic"/>
                <a:ea typeface="Century Gothic"/>
                <a:cs typeface="Century Gothic"/>
                <a:sym typeface="Century Gothic"/>
              </a:defRPr>
            </a:lvl2pPr>
            <a:lvl3pPr indent="-228600" lvl="2" marL="1371600" marR="0" rtl="0" algn="l">
              <a:lnSpc>
                <a:spcPct val="100000"/>
              </a:lnSpc>
              <a:spcBef>
                <a:spcPts val="711"/>
              </a:spcBef>
              <a:spcAft>
                <a:spcPts val="0"/>
              </a:spcAft>
              <a:buClr>
                <a:srgbClr val="262626"/>
              </a:buClr>
              <a:buSzPts val="1422"/>
              <a:buFont typeface="Garamond"/>
              <a:buNone/>
              <a:defRPr b="0" i="0" sz="1422" u="none" cap="none" strike="noStrike">
                <a:solidFill>
                  <a:schemeClr val="dk1"/>
                </a:solidFill>
                <a:latin typeface="Century Gothic"/>
                <a:ea typeface="Century Gothic"/>
                <a:cs typeface="Century Gothic"/>
                <a:sym typeface="Century Gothic"/>
              </a:defRPr>
            </a:lvl3pPr>
            <a:lvl4pPr indent="-228600" lvl="3" marL="1828800" marR="0" rtl="0" algn="l">
              <a:lnSpc>
                <a:spcPct val="100000"/>
              </a:lnSpc>
              <a:spcBef>
                <a:spcPts val="711"/>
              </a:spcBef>
              <a:spcAft>
                <a:spcPts val="0"/>
              </a:spcAft>
              <a:buClr>
                <a:srgbClr val="262626"/>
              </a:buClr>
              <a:buSzPts val="1280"/>
              <a:buFont typeface="Garamond"/>
              <a:buNone/>
              <a:defRPr b="0" i="0" sz="1280" u="none" cap="none" strike="noStrike">
                <a:solidFill>
                  <a:schemeClr val="dk1"/>
                </a:solidFill>
                <a:latin typeface="Century Gothic"/>
                <a:ea typeface="Century Gothic"/>
                <a:cs typeface="Century Gothic"/>
                <a:sym typeface="Century Gothic"/>
              </a:defRPr>
            </a:lvl4pPr>
            <a:lvl5pPr indent="-228600" lvl="4" marL="2286000" marR="0" rtl="0" algn="l">
              <a:lnSpc>
                <a:spcPct val="100000"/>
              </a:lnSpc>
              <a:spcBef>
                <a:spcPts val="711"/>
              </a:spcBef>
              <a:spcAft>
                <a:spcPts val="0"/>
              </a:spcAft>
              <a:buClr>
                <a:srgbClr val="262626"/>
              </a:buClr>
              <a:buSzPts val="1280"/>
              <a:buFont typeface="Garamond"/>
              <a:buNone/>
              <a:defRPr b="0" i="0" sz="1280" u="none" cap="none" strike="noStrike">
                <a:solidFill>
                  <a:schemeClr val="dk1"/>
                </a:solidFill>
                <a:latin typeface="Century Gothic"/>
                <a:ea typeface="Century Gothic"/>
                <a:cs typeface="Century Gothic"/>
                <a:sym typeface="Century Gothic"/>
              </a:defRPr>
            </a:lvl5pPr>
            <a:lvl6pPr indent="-228600" lvl="5" marL="2743200" marR="0" rtl="0" algn="l">
              <a:lnSpc>
                <a:spcPct val="100000"/>
              </a:lnSpc>
              <a:spcBef>
                <a:spcPts val="711"/>
              </a:spcBef>
              <a:spcAft>
                <a:spcPts val="0"/>
              </a:spcAft>
              <a:buClr>
                <a:srgbClr val="262626"/>
              </a:buClr>
              <a:buSzPts val="1280"/>
              <a:buFont typeface="Garamond"/>
              <a:buNone/>
              <a:defRPr b="0" i="0" sz="1280" u="none" cap="none" strike="noStrike">
                <a:solidFill>
                  <a:schemeClr val="dk1"/>
                </a:solidFill>
                <a:latin typeface="Century Gothic"/>
                <a:ea typeface="Century Gothic"/>
                <a:cs typeface="Century Gothic"/>
                <a:sym typeface="Century Gothic"/>
              </a:defRPr>
            </a:lvl6pPr>
            <a:lvl7pPr indent="-228600" lvl="6" marL="3200400" marR="0" rtl="0" algn="l">
              <a:lnSpc>
                <a:spcPct val="100000"/>
              </a:lnSpc>
              <a:spcBef>
                <a:spcPts val="711"/>
              </a:spcBef>
              <a:spcAft>
                <a:spcPts val="0"/>
              </a:spcAft>
              <a:buClr>
                <a:srgbClr val="262626"/>
              </a:buClr>
              <a:buSzPts val="1280"/>
              <a:buFont typeface="Garamond"/>
              <a:buNone/>
              <a:defRPr b="0" i="0" sz="1280" u="none" cap="none" strike="noStrike">
                <a:solidFill>
                  <a:schemeClr val="dk1"/>
                </a:solidFill>
                <a:latin typeface="Century Gothic"/>
                <a:ea typeface="Century Gothic"/>
                <a:cs typeface="Century Gothic"/>
                <a:sym typeface="Century Gothic"/>
              </a:defRPr>
            </a:lvl7pPr>
            <a:lvl8pPr indent="-228600" lvl="7" marL="3657600" marR="0" rtl="0" algn="l">
              <a:lnSpc>
                <a:spcPct val="100000"/>
              </a:lnSpc>
              <a:spcBef>
                <a:spcPts val="711"/>
              </a:spcBef>
              <a:spcAft>
                <a:spcPts val="0"/>
              </a:spcAft>
              <a:buClr>
                <a:srgbClr val="262626"/>
              </a:buClr>
              <a:buSzPts val="1280"/>
              <a:buFont typeface="Garamond"/>
              <a:buNone/>
              <a:defRPr b="0" i="0" sz="1280" u="none" cap="none" strike="noStrike">
                <a:solidFill>
                  <a:schemeClr val="dk1"/>
                </a:solidFill>
                <a:latin typeface="Century Gothic"/>
                <a:ea typeface="Century Gothic"/>
                <a:cs typeface="Century Gothic"/>
                <a:sym typeface="Century Gothic"/>
              </a:defRPr>
            </a:lvl8pPr>
            <a:lvl9pPr indent="-228600" lvl="8" marL="4114800" marR="0" rtl="0" algn="l">
              <a:lnSpc>
                <a:spcPct val="100000"/>
              </a:lnSpc>
              <a:spcBef>
                <a:spcPts val="711"/>
              </a:spcBef>
              <a:spcAft>
                <a:spcPts val="0"/>
              </a:spcAft>
              <a:buClr>
                <a:srgbClr val="262626"/>
              </a:buClr>
              <a:buSzPts val="1280"/>
              <a:buFont typeface="Garamond"/>
              <a:buNone/>
              <a:defRPr b="0" i="0" sz="1280" u="none" cap="none" strike="noStrike">
                <a:solidFill>
                  <a:schemeClr val="dk1"/>
                </a:solidFill>
                <a:latin typeface="Century Gothic"/>
                <a:ea typeface="Century Gothic"/>
                <a:cs typeface="Century Gothic"/>
                <a:sym typeface="Century Gothic"/>
              </a:defRPr>
            </a:lvl9pPr>
          </a:lstStyle>
          <a:p/>
        </p:txBody>
      </p:sp>
      <p:sp>
        <p:nvSpPr>
          <p:cNvPr id="86" name="Shape 86"/>
          <p:cNvSpPr txBox="1"/>
          <p:nvPr>
            <p:ph idx="10" type="dt"/>
          </p:nvPr>
        </p:nvSpPr>
        <p:spPr>
          <a:xfrm>
            <a:off x="333892" y="8973312"/>
            <a:ext cx="2926080" cy="390144"/>
          </a:xfrm>
          <a:prstGeom prst="rect">
            <a:avLst/>
          </a:prstGeom>
          <a:noFill/>
          <a:ln>
            <a:noFill/>
          </a:ln>
        </p:spPr>
        <p:txBody>
          <a:bodyPr anchorCtr="0" anchor="b" bIns="45700" lIns="91425" spcFirstLastPara="1" rIns="91425" wrap="square" tIns="45700"/>
          <a:lstStyle>
            <a:lvl1pPr lvl="0" marR="0" rtl="0" algn="l">
              <a:lnSpc>
                <a:spcPct val="100000"/>
              </a:lnSpc>
              <a:spcBef>
                <a:spcPts val="0"/>
              </a:spcBef>
              <a:spcAft>
                <a:spcPts val="0"/>
              </a:spcAft>
              <a:buClr>
                <a:srgbClr val="FFFFFF"/>
              </a:buClr>
              <a:buSzPts val="1280"/>
              <a:buFont typeface="Arial"/>
              <a:buNone/>
              <a:defRPr b="0" i="0" sz="128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7" name="Shape 87"/>
          <p:cNvSpPr txBox="1"/>
          <p:nvPr>
            <p:ph idx="11" type="ftr"/>
          </p:nvPr>
        </p:nvSpPr>
        <p:spPr>
          <a:xfrm>
            <a:off x="3693363" y="8973312"/>
            <a:ext cx="5618074" cy="390144"/>
          </a:xfrm>
          <a:prstGeom prst="rect">
            <a:avLst/>
          </a:prstGeom>
          <a:noFill/>
          <a:ln>
            <a:noFill/>
          </a:ln>
        </p:spPr>
        <p:txBody>
          <a:bodyPr anchorCtr="0" anchor="b" bIns="45700" lIns="91425" spcFirstLastPara="1" rIns="91425" wrap="square" tIns="45700"/>
          <a:lstStyle>
            <a:lvl1pPr lvl="0" marR="0" rtl="0" algn="r">
              <a:lnSpc>
                <a:spcPct val="100000"/>
              </a:lnSpc>
              <a:spcBef>
                <a:spcPts val="0"/>
              </a:spcBef>
              <a:spcAft>
                <a:spcPts val="0"/>
              </a:spcAft>
              <a:buClr>
                <a:srgbClr val="FFFFFF"/>
              </a:buClr>
              <a:buSzPts val="1280"/>
              <a:buFont typeface="Century Gothic"/>
              <a:buNone/>
              <a:defRPr b="0" i="0" sz="1280" u="none" cap="none" strike="noStrike">
                <a:solidFill>
                  <a:srgbClr val="FFFFF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8" name="Shape 88"/>
          <p:cNvSpPr txBox="1"/>
          <p:nvPr>
            <p:ph idx="12" type="sldNum"/>
          </p:nvPr>
        </p:nvSpPr>
        <p:spPr>
          <a:xfrm>
            <a:off x="11089843" y="8973312"/>
            <a:ext cx="1560576" cy="390144"/>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9pPr>
          </a:lstStyle>
          <a:p>
            <a:pPr indent="0" lvl="0" marL="0">
              <a:spcBef>
                <a:spcPts val="0"/>
              </a:spcBef>
              <a:spcAft>
                <a:spcPts val="0"/>
              </a:spcAft>
              <a:buNone/>
            </a:pPr>
            <a:fld id="{00000000-1234-1234-1234-123412341234}" type="slidenum">
              <a:rPr lang="en-US"/>
              <a:t>‹#›</a:t>
            </a:fld>
            <a:endParaRPr/>
          </a:p>
        </p:txBody>
      </p:sp>
      <p:sp>
        <p:nvSpPr>
          <p:cNvPr id="89" name="Shape 89"/>
          <p:cNvSpPr/>
          <p:nvPr/>
        </p:nvSpPr>
        <p:spPr>
          <a:xfrm>
            <a:off x="9768050" y="390144"/>
            <a:ext cx="2828544" cy="8973312"/>
          </a:xfrm>
          <a:prstGeom prst="rect">
            <a:avLst/>
          </a:prstGeom>
          <a:noFill/>
          <a:ln cap="sq" cmpd="sng" w="9525">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Shape 6"/>
          <p:cNvSpPr/>
          <p:nvPr/>
        </p:nvSpPr>
        <p:spPr>
          <a:xfrm>
            <a:off x="250343" y="247091"/>
            <a:ext cx="12504115" cy="9259418"/>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7" name="Shape 7"/>
          <p:cNvSpPr txBox="1"/>
          <p:nvPr>
            <p:ph type="title"/>
          </p:nvPr>
        </p:nvSpPr>
        <p:spPr>
          <a:xfrm>
            <a:off x="1051142" y="526635"/>
            <a:ext cx="10924032" cy="1291407"/>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262626"/>
              </a:buClr>
              <a:buSzPts val="5689"/>
              <a:buFont typeface="Century Gothic"/>
              <a:buNone/>
              <a:defRPr b="0" i="0" sz="5689" u="none" cap="none" strike="noStrike">
                <a:solidFill>
                  <a:srgbClr val="262626"/>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Shape 8"/>
          <p:cNvSpPr txBox="1"/>
          <p:nvPr>
            <p:ph idx="1" type="body"/>
          </p:nvPr>
        </p:nvSpPr>
        <p:spPr>
          <a:xfrm>
            <a:off x="1040384" y="2043953"/>
            <a:ext cx="10924032" cy="6539215"/>
          </a:xfrm>
          <a:prstGeom prst="rect">
            <a:avLst/>
          </a:prstGeom>
          <a:noFill/>
          <a:ln>
            <a:noFill/>
          </a:ln>
        </p:spPr>
        <p:txBody>
          <a:bodyPr anchorCtr="0" anchor="t" bIns="45700" lIns="91425" spcFirstLastPara="1" rIns="91425" wrap="square" tIns="45700"/>
          <a:lstStyle>
            <a:lvl1pPr indent="-482600" lvl="0" marL="457200" marR="0" rtl="0" algn="l">
              <a:lnSpc>
                <a:spcPct val="100000"/>
              </a:lnSpc>
              <a:spcBef>
                <a:spcPts val="1280"/>
              </a:spcBef>
              <a:spcAft>
                <a:spcPts val="0"/>
              </a:spcAft>
              <a:buClr>
                <a:srgbClr val="262626"/>
              </a:buClr>
              <a:buSzPts val="4000"/>
              <a:buFont typeface="Garamond"/>
              <a:buChar char="◦"/>
              <a:defRPr b="0" i="0" sz="4000" u="none" cap="none" strike="noStrike">
                <a:solidFill>
                  <a:schemeClr val="dk1"/>
                </a:solidFill>
                <a:latin typeface="Century Gothic"/>
                <a:ea typeface="Century Gothic"/>
                <a:cs typeface="Century Gothic"/>
                <a:sym typeface="Century Gothic"/>
              </a:defRPr>
            </a:lvl1pPr>
            <a:lvl2pPr indent="-457200" lvl="1" marL="914400" marR="0" rtl="0" algn="l">
              <a:lnSpc>
                <a:spcPct val="100000"/>
              </a:lnSpc>
              <a:spcBef>
                <a:spcPts val="711"/>
              </a:spcBef>
              <a:spcAft>
                <a:spcPts val="0"/>
              </a:spcAft>
              <a:buClr>
                <a:srgbClr val="262626"/>
              </a:buClr>
              <a:buSzPts val="3600"/>
              <a:buFont typeface="Garamond"/>
              <a:buChar char="◦"/>
              <a:defRPr b="0" i="0" sz="3600" u="none" cap="none" strike="noStrike">
                <a:solidFill>
                  <a:schemeClr val="dk1"/>
                </a:solidFill>
                <a:latin typeface="Century Gothic"/>
                <a:ea typeface="Century Gothic"/>
                <a:cs typeface="Century Gothic"/>
                <a:sym typeface="Century Gothic"/>
              </a:defRPr>
            </a:lvl2pPr>
            <a:lvl3pPr indent="-431800" lvl="2" marL="1371600" marR="0" rtl="0" algn="l">
              <a:lnSpc>
                <a:spcPct val="100000"/>
              </a:lnSpc>
              <a:spcBef>
                <a:spcPts val="711"/>
              </a:spcBef>
              <a:spcAft>
                <a:spcPts val="0"/>
              </a:spcAft>
              <a:buClr>
                <a:srgbClr val="262626"/>
              </a:buClr>
              <a:buSzPts val="3200"/>
              <a:buFont typeface="Garamond"/>
              <a:buChar char="◦"/>
              <a:defRPr b="0" i="0" sz="3200" u="none" cap="none" strike="noStrike">
                <a:solidFill>
                  <a:schemeClr val="dk1"/>
                </a:solidFill>
                <a:latin typeface="Century Gothic"/>
                <a:ea typeface="Century Gothic"/>
                <a:cs typeface="Century Gothic"/>
                <a:sym typeface="Century Gothic"/>
              </a:defRPr>
            </a:lvl3pPr>
            <a:lvl4pPr indent="-406400" lvl="3" marL="1828800" marR="0" rtl="0" algn="l">
              <a:lnSpc>
                <a:spcPct val="100000"/>
              </a:lnSpc>
              <a:spcBef>
                <a:spcPts val="711"/>
              </a:spcBef>
              <a:spcAft>
                <a:spcPts val="0"/>
              </a:spcAft>
              <a:buClr>
                <a:srgbClr val="262626"/>
              </a:buClr>
              <a:buSzPts val="2800"/>
              <a:buFont typeface="Garamond"/>
              <a:buChar char="◦"/>
              <a:defRPr b="0" i="0" sz="2800" u="none" cap="none" strike="noStrike">
                <a:solidFill>
                  <a:schemeClr val="dk1"/>
                </a:solidFill>
                <a:latin typeface="Century Gothic"/>
                <a:ea typeface="Century Gothic"/>
                <a:cs typeface="Century Gothic"/>
                <a:sym typeface="Century Gothic"/>
              </a:defRPr>
            </a:lvl4pPr>
            <a:lvl5pPr indent="-381000" lvl="4" marL="2286000" marR="0" rtl="0" algn="l">
              <a:lnSpc>
                <a:spcPct val="100000"/>
              </a:lnSpc>
              <a:spcBef>
                <a:spcPts val="711"/>
              </a:spcBef>
              <a:spcAft>
                <a:spcPts val="0"/>
              </a:spcAft>
              <a:buClr>
                <a:srgbClr val="262626"/>
              </a:buClr>
              <a:buSzPts val="2400"/>
              <a:buFont typeface="Garamond"/>
              <a:buChar char="◦"/>
              <a:defRPr b="0" i="0" sz="2400" u="none" cap="none" strike="noStrike">
                <a:solidFill>
                  <a:schemeClr val="dk1"/>
                </a:solidFill>
                <a:latin typeface="Century Gothic"/>
                <a:ea typeface="Century Gothic"/>
                <a:cs typeface="Century Gothic"/>
                <a:sym typeface="Century Gothic"/>
              </a:defRPr>
            </a:lvl5pPr>
            <a:lvl6pPr indent="-355028" lvl="5" marL="27432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6pPr>
            <a:lvl7pPr indent="-355028" lvl="6" marL="32004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7pPr>
            <a:lvl8pPr indent="-355028" lvl="7" marL="36576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8pPr>
            <a:lvl9pPr indent="-355028" lvl="8" marL="4114800" marR="0" rtl="0" algn="l">
              <a:lnSpc>
                <a:spcPct val="100000"/>
              </a:lnSpc>
              <a:spcBef>
                <a:spcPts val="711"/>
              </a:spcBef>
              <a:spcAft>
                <a:spcPts val="0"/>
              </a:spcAft>
              <a:buClr>
                <a:srgbClr val="262626"/>
              </a:buClr>
              <a:buSzPts val="1991"/>
              <a:buFont typeface="Garamond"/>
              <a:buChar char="◦"/>
              <a:defRPr b="0" i="0" sz="1991" u="none" cap="none" strike="noStrike">
                <a:solidFill>
                  <a:schemeClr val="dk1"/>
                </a:solidFill>
                <a:latin typeface="Century Gothic"/>
                <a:ea typeface="Century Gothic"/>
                <a:cs typeface="Century Gothic"/>
                <a:sym typeface="Century Gothic"/>
              </a:defRPr>
            </a:lvl9pPr>
          </a:lstStyle>
          <a:p/>
        </p:txBody>
      </p:sp>
      <p:sp>
        <p:nvSpPr>
          <p:cNvPr id="9" name="Shape 9"/>
          <p:cNvSpPr txBox="1"/>
          <p:nvPr>
            <p:ph idx="10" type="dt"/>
          </p:nvPr>
        </p:nvSpPr>
        <p:spPr>
          <a:xfrm>
            <a:off x="333892" y="8973312"/>
            <a:ext cx="2926080" cy="390144"/>
          </a:xfrm>
          <a:prstGeom prst="rect">
            <a:avLst/>
          </a:prstGeom>
          <a:noFill/>
          <a:ln>
            <a:noFill/>
          </a:ln>
        </p:spPr>
        <p:txBody>
          <a:bodyPr anchorCtr="0" anchor="b" bIns="45700" lIns="91425" spcFirstLastPara="1" rIns="91425" wrap="square" tIns="45700"/>
          <a:lstStyle>
            <a:lvl1pPr lvl="0" marR="0" rtl="0" algn="l">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0" name="Shape 10"/>
          <p:cNvSpPr txBox="1"/>
          <p:nvPr>
            <p:ph idx="11" type="ftr"/>
          </p:nvPr>
        </p:nvSpPr>
        <p:spPr>
          <a:xfrm>
            <a:off x="3693363" y="8973312"/>
            <a:ext cx="5618074" cy="390144"/>
          </a:xfrm>
          <a:prstGeom prst="rect">
            <a:avLst/>
          </a:prstGeom>
          <a:noFill/>
          <a:ln>
            <a:noFill/>
          </a:ln>
        </p:spPr>
        <p:txBody>
          <a:bodyPr anchorCtr="0" anchor="b" bIns="45700" lIns="91425" spcFirstLastPara="1" rIns="91425" wrap="square" tIns="45700"/>
          <a:lstStyle>
            <a:lvl1pPr lvl="0" marR="0" rtl="0" algn="ctr">
              <a:lnSpc>
                <a:spcPct val="100000"/>
              </a:lnSpc>
              <a:spcBef>
                <a:spcPts val="0"/>
              </a:spcBef>
              <a:spcAft>
                <a:spcPts val="0"/>
              </a:spcAft>
              <a:buClr>
                <a:srgbClr val="3F3F3F"/>
              </a:buClr>
              <a:buSzPts val="1280"/>
              <a:buFont typeface="Arial"/>
              <a:buNone/>
              <a:defRPr b="0" i="0" sz="1280" u="none" cap="none" strike="noStrike">
                <a:solidFill>
                  <a:srgbClr val="3F3F3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1" name="Shape 11"/>
          <p:cNvSpPr txBox="1"/>
          <p:nvPr>
            <p:ph idx="12" type="sldNum"/>
          </p:nvPr>
        </p:nvSpPr>
        <p:spPr>
          <a:xfrm>
            <a:off x="11126588" y="8973312"/>
            <a:ext cx="1560576" cy="390144"/>
          </a:xfrm>
          <a:prstGeom prst="rect">
            <a:avLst/>
          </a:prstGeom>
          <a:noFill/>
          <a:ln>
            <a:noFill/>
          </a:ln>
        </p:spPr>
        <p:txBody>
          <a:bodyPr anchorCtr="0" anchor="b" bIns="45700" lIns="91425" spcFirstLastPara="1" rIns="91425" wrap="square" tIns="45700">
            <a:noAutofit/>
          </a:bodyPr>
          <a:lstStyle>
            <a:lvl1pPr indent="0" lvl="0"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1pPr>
            <a:lvl2pPr indent="0" lvl="1"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2pPr>
            <a:lvl3pPr indent="0" lvl="2"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3pPr>
            <a:lvl4pPr indent="0" lvl="3"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4pPr>
            <a:lvl5pPr indent="0" lvl="4"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5pPr>
            <a:lvl6pPr indent="0" lvl="5"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6pPr>
            <a:lvl7pPr indent="0" lvl="6"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7pPr>
            <a:lvl8pPr indent="0" lvl="7"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8pPr>
            <a:lvl9pPr indent="0" lvl="8" marL="0" marR="0" rtl="0" algn="r">
              <a:lnSpc>
                <a:spcPct val="100000"/>
              </a:lnSpc>
              <a:spcBef>
                <a:spcPts val="0"/>
              </a:spcBef>
              <a:spcAft>
                <a:spcPts val="0"/>
              </a:spcAft>
              <a:buClr>
                <a:schemeClr val="dk2"/>
              </a:buClr>
              <a:buSzPts val="1600"/>
              <a:buFont typeface="Lato"/>
              <a:buNone/>
              <a:defRPr b="0" i="0" sz="1600" u="none" cap="none" strike="noStrike">
                <a:solidFill>
                  <a:schemeClr val="dk2"/>
                </a:solidFill>
                <a:latin typeface="Lato"/>
                <a:ea typeface="Lato"/>
                <a:cs typeface="Lato"/>
                <a:sym typeface="Lato"/>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www.youtube.com/watch?v=LWLYCYeCFak" TargetMode="External"/><Relationship Id="rId4" Type="http://schemas.openxmlformats.org/officeDocument/2006/relationships/hyperlink" Target="https://www.ted.com/talks/aaron_huey" TargetMode="External"/><Relationship Id="rId5" Type="http://schemas.openxmlformats.org/officeDocument/2006/relationships/hyperlink" Target="https://vimeo.com/47043218" TargetMode="External"/></Relationships>
</file>

<file path=ppt/slides/_rels/slide16.xml.rels><?xml version="1.0" encoding="UTF-8" standalone="yes"?><Relationships xmlns="http://schemas.openxmlformats.org/package/2006/relationships"><Relationship Id="rId11" Type="http://schemas.openxmlformats.org/officeDocument/2006/relationships/hyperlink" Target="https://www.youtube.com/watch?v=QVYShOZkZGs" TargetMode="External"/><Relationship Id="rId10" Type="http://schemas.openxmlformats.org/officeDocument/2006/relationships/hyperlink" Target="https://www.youtube.com/watch?v=Opbxnuw0Dw0" TargetMode="External"/><Relationship Id="rId13" Type="http://schemas.openxmlformats.org/officeDocument/2006/relationships/hyperlink" Target="http://nativenewsonline.net/category/currents/" TargetMode="External"/><Relationship Id="rId12" Type="http://schemas.openxmlformats.org/officeDocument/2006/relationships/hyperlink" Target="https://www.youtube.com/watch?v=br-db4Ox7Hk"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indiancountrymedianetwork.com/?gclid=CM3X9JOHrtECFVK2wAoduK0DIg" TargetMode="External"/><Relationship Id="rId4" Type="http://schemas.openxmlformats.org/officeDocument/2006/relationships/hyperlink" Target="http://nextgennative.com/native-american-speakers-at-ted-talks/" TargetMode="External"/><Relationship Id="rId9" Type="http://schemas.openxmlformats.org/officeDocument/2006/relationships/hyperlink" Target="https://www.youtube.com/watch?v=Opbxnuw0Dw0" TargetMode="External"/><Relationship Id="rId15" Type="http://schemas.openxmlformats.org/officeDocument/2006/relationships/hyperlink" Target="https://www.mprnews.org/story/2017/09/13/standing-rock-nd-a-year-after-oil-pipeline-protests" TargetMode="External"/><Relationship Id="rId14" Type="http://schemas.openxmlformats.org/officeDocument/2006/relationships/hyperlink" Target="https://www.youtube.com/watch?v=VjGKN0U4NDc" TargetMode="External"/><Relationship Id="rId17" Type="http://schemas.openxmlformats.org/officeDocument/2006/relationships/hyperlink" Target="https://www.youtube.com/watch?v=Opbxnuw0Dw0" TargetMode="External"/><Relationship Id="rId16" Type="http://schemas.openxmlformats.org/officeDocument/2006/relationships/hyperlink" Target="https://www.youtube.com/watch?v=br-db4Ox7Hk" TargetMode="External"/><Relationship Id="rId5" Type="http://schemas.openxmlformats.org/officeDocument/2006/relationships/hyperlink" Target="http://nextgennative.com/native-american-speakers-at-ted-talks/" TargetMode="External"/><Relationship Id="rId6" Type="http://schemas.openxmlformats.org/officeDocument/2006/relationships/hyperlink" Target="http://nextgennative.com/" TargetMode="External"/><Relationship Id="rId18" Type="http://schemas.openxmlformats.org/officeDocument/2006/relationships/hyperlink" Target="https://www.youtube.com/watch?v=2QUacU0I4yU" TargetMode="External"/><Relationship Id="rId7" Type="http://schemas.openxmlformats.org/officeDocument/2006/relationships/hyperlink" Target="http://nextgennative.com/" TargetMode="External"/><Relationship Id="rId8" Type="http://schemas.openxmlformats.org/officeDocument/2006/relationships/hyperlink" Target="https://www.youtube.com/watch?v=2QUacU0I4yU"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ags18williamsr.weebly.com/ibl-project.html" TargetMode="External"/><Relationship Id="rId4" Type="http://schemas.openxmlformats.org/officeDocument/2006/relationships/hyperlink" Target="https://ags18hoelterl.weebly.com/take-action.html" TargetMode="External"/><Relationship Id="rId5" Type="http://schemas.openxmlformats.org/officeDocument/2006/relationships/hyperlink" Target="https://ags18finkk.weebly.com/take-action.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www.mexicolore.co.uk/aztecs/home/aztec-women" TargetMode="External"/><Relationship Id="rId4" Type="http://schemas.openxmlformats.org/officeDocument/2006/relationships/hyperlink" Target="https://indiancountrymedianetwork.com/culture/thing-about-skins/this-is-why-im-hot/" TargetMode="External"/><Relationship Id="rId5" Type="http://schemas.openxmlformats.org/officeDocument/2006/relationships/hyperlink" Target="https://indiancountrymedianetwork.com/culture/thing-about-skins/this-is-why-im-hot/"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ags18singha.weebly.com/take-action.html" TargetMode="External"/><Relationship Id="rId4" Type="http://schemas.openxmlformats.org/officeDocument/2006/relationships/hyperlink" Target="https://ags18tothj.weebly.com/take-action.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nativenewsonline.net/opinion/hanging-dakota-38-troubling-legacy-president-lincoln/" TargetMode="External"/><Relationship Id="rId4" Type="http://schemas.openxmlformats.org/officeDocument/2006/relationships/hyperlink" Target="http://endgenocide.org/learn/past-genocides/native-americans/" TargetMode="External"/><Relationship Id="rId9" Type="http://schemas.openxmlformats.org/officeDocument/2006/relationships/hyperlink" Target="http://www.nber.org/digest/feb03/w9198.html%C2%A0" TargetMode="External"/><Relationship Id="rId5" Type="http://schemas.openxmlformats.org/officeDocument/2006/relationships/hyperlink" Target="https://www.nytimes.com/2017/11/23/us/thanksgiving-for-native-americans-four-voices-on-a-complicated-holiday.html" TargetMode="External"/><Relationship Id="rId6" Type="http://schemas.openxmlformats.org/officeDocument/2006/relationships/hyperlink" Target="https://govinfo.library.unt.edu/ngisc/research/nagaming.html%C2%A0" TargetMode="External"/><Relationship Id="rId7" Type="http://schemas.openxmlformats.org/officeDocument/2006/relationships/hyperlink" Target="https://govinfo.library.unt.edu/ngisc/research/nagaming.html%C2%A0" TargetMode="External"/><Relationship Id="rId8" Type="http://schemas.openxmlformats.org/officeDocument/2006/relationships/hyperlink" Target="https://www.narf.org/indian-gami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govinfo.library.unt.edu/ngisc/research/nagaming.html%C2%A0"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null" TargetMode="Externa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0"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25.jpg"/><Relationship Id="rId9" Type="http://schemas.openxmlformats.org/officeDocument/2006/relationships/image" Target="../media/image26.jpg"/><Relationship Id="rId5" Type="http://schemas.openxmlformats.org/officeDocument/2006/relationships/image" Target="../media/image12.jpg"/><Relationship Id="rId6" Type="http://schemas.openxmlformats.org/officeDocument/2006/relationships/image" Target="../media/image27.jpg"/><Relationship Id="rId7" Type="http://schemas.openxmlformats.org/officeDocument/2006/relationships/image" Target="../media/image24.jpg"/><Relationship Id="rId8" Type="http://schemas.openxmlformats.org/officeDocument/2006/relationships/image" Target="../media/image2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Shape 115"/>
          <p:cNvSpPr txBox="1"/>
          <p:nvPr>
            <p:ph type="ctrTitle"/>
          </p:nvPr>
        </p:nvSpPr>
        <p:spPr>
          <a:xfrm>
            <a:off x="1665822" y="2974241"/>
            <a:ext cx="9673159" cy="3684693"/>
          </a:xfrm>
          <a:prstGeom prst="rect">
            <a:avLst/>
          </a:prstGeom>
          <a:noFill/>
          <a:ln>
            <a:noFill/>
          </a:ln>
        </p:spPr>
        <p:txBody>
          <a:bodyPr anchorCtr="0" anchor="ctr" bIns="144475" lIns="144475" spcFirstLastPara="1" rIns="144475" wrap="square" tIns="144475">
            <a:noAutofit/>
          </a:bodyPr>
          <a:lstStyle/>
          <a:p>
            <a:pPr indent="0" lvl="0" marL="0" marR="0" rtl="0" algn="ctr">
              <a:lnSpc>
                <a:spcPct val="83000"/>
              </a:lnSpc>
              <a:spcBef>
                <a:spcPts val="0"/>
              </a:spcBef>
              <a:spcAft>
                <a:spcPts val="0"/>
              </a:spcAft>
              <a:buClr>
                <a:srgbClr val="262626"/>
              </a:buClr>
              <a:buSzPts val="8818"/>
              <a:buFont typeface="Century Gothic"/>
              <a:buNone/>
            </a:pPr>
            <a:r>
              <a:rPr b="0" i="0" lang="en-US" sz="8818" u="none" cap="none" strike="noStrike">
                <a:solidFill>
                  <a:srgbClr val="262626"/>
                </a:solidFill>
                <a:latin typeface="Century Gothic"/>
                <a:ea typeface="Century Gothic"/>
                <a:cs typeface="Century Gothic"/>
                <a:sym typeface="Century Gothic"/>
              </a:rPr>
              <a:t>BLURRED LINES</a:t>
            </a:r>
            <a:br>
              <a:rPr b="0" i="0" lang="en-US" sz="8818" u="none" cap="none" strike="noStrike">
                <a:solidFill>
                  <a:srgbClr val="262626"/>
                </a:solidFill>
                <a:latin typeface="Century Gothic"/>
                <a:ea typeface="Century Gothic"/>
                <a:cs typeface="Century Gothic"/>
                <a:sym typeface="Century Gothic"/>
              </a:rPr>
            </a:br>
            <a:r>
              <a:rPr b="0" i="0" lang="en-US" sz="8818" u="none" cap="none" strike="noStrike">
                <a:solidFill>
                  <a:srgbClr val="262626"/>
                </a:solidFill>
                <a:latin typeface="Century Gothic"/>
                <a:ea typeface="Century Gothic"/>
                <a:cs typeface="Century Gothic"/>
                <a:sym typeface="Century Gothic"/>
              </a:rPr>
              <a:t>IBL PROJECT</a:t>
            </a:r>
            <a:endParaRPr b="0" i="0" sz="8818" u="none" cap="none" strike="noStrike">
              <a:solidFill>
                <a:srgbClr val="262626"/>
              </a:solidFill>
              <a:latin typeface="Century Gothic"/>
              <a:ea typeface="Century Gothic"/>
              <a:cs typeface="Century Gothic"/>
              <a:sym typeface="Century Gothic"/>
            </a:endParaRPr>
          </a:p>
        </p:txBody>
      </p:sp>
      <p:sp>
        <p:nvSpPr>
          <p:cNvPr id="116" name="Shape 116"/>
          <p:cNvSpPr txBox="1"/>
          <p:nvPr>
            <p:ph idx="1" type="subTitle"/>
          </p:nvPr>
        </p:nvSpPr>
        <p:spPr>
          <a:xfrm>
            <a:off x="1666240" y="6658933"/>
            <a:ext cx="9675571" cy="715264"/>
          </a:xfrm>
          <a:prstGeom prst="rect">
            <a:avLst/>
          </a:prstGeom>
          <a:noFill/>
          <a:ln>
            <a:noFill/>
          </a:ln>
        </p:spPr>
        <p:txBody>
          <a:bodyPr anchorCtr="0" anchor="b" bIns="144475" lIns="144475" spcFirstLastPara="1" rIns="144475" wrap="square" tIns="144475">
            <a:noAutofit/>
          </a:bodyPr>
          <a:lstStyle/>
          <a:p>
            <a:pPr indent="0" lvl="0" marL="0" marR="0" rtl="0" algn="ctr">
              <a:lnSpc>
                <a:spcPct val="100000"/>
              </a:lnSpc>
              <a:spcBef>
                <a:spcPts val="0"/>
              </a:spcBef>
              <a:spcAft>
                <a:spcPts val="0"/>
              </a:spcAft>
              <a:buClr>
                <a:srgbClr val="262626"/>
              </a:buClr>
              <a:buSzPts val="1991"/>
              <a:buFont typeface="Garamond"/>
              <a:buNone/>
            </a:pPr>
            <a:r>
              <a:rPr b="0" i="0" lang="en-US" sz="1991" u="none" cap="none" strike="noStrike">
                <a:solidFill>
                  <a:schemeClr val="dk1"/>
                </a:solidFill>
                <a:latin typeface="Century Gothic"/>
                <a:ea typeface="Century Gothic"/>
                <a:cs typeface="Century Gothic"/>
                <a:sym typeface="Century Gothic"/>
              </a:rPr>
              <a:t>Interdisciplinary Connections Between AP US History and AP Language &amp; Composition</a:t>
            </a:r>
            <a:endParaRPr/>
          </a:p>
        </p:txBody>
      </p:sp>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Shape 185"/>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2"/>
              </a:buClr>
              <a:buSzPts val="5689"/>
              <a:buFont typeface="Century Gothic"/>
              <a:buNone/>
            </a:pPr>
            <a:r>
              <a:rPr b="1" i="0" lang="en-US" sz="5689" u="none" cap="none" strike="noStrike">
                <a:solidFill>
                  <a:schemeClr val="dk2"/>
                </a:solidFill>
                <a:latin typeface="Century Gothic"/>
                <a:ea typeface="Century Gothic"/>
                <a:cs typeface="Century Gothic"/>
                <a:sym typeface="Century Gothic"/>
              </a:rPr>
              <a:t>Nuts &amp; Bolts: IBL Timeline</a:t>
            </a:r>
            <a:endParaRPr b="1" i="0" sz="5689" u="none" cap="none" strike="noStrike">
              <a:solidFill>
                <a:schemeClr val="dk2"/>
              </a:solidFill>
              <a:latin typeface="Century Gothic"/>
              <a:ea typeface="Century Gothic"/>
              <a:cs typeface="Century Gothic"/>
              <a:sym typeface="Century Gothic"/>
            </a:endParaRPr>
          </a:p>
        </p:txBody>
      </p:sp>
      <p:sp>
        <p:nvSpPr>
          <p:cNvPr id="186" name="Shape 186"/>
          <p:cNvSpPr txBox="1"/>
          <p:nvPr>
            <p:ph idx="1" type="body"/>
          </p:nvPr>
        </p:nvSpPr>
        <p:spPr>
          <a:xfrm>
            <a:off x="596348" y="1979407"/>
            <a:ext cx="11728174" cy="7204350"/>
          </a:xfrm>
          <a:prstGeom prst="rect">
            <a:avLst/>
          </a:prstGeom>
          <a:noFill/>
          <a:ln>
            <a:noFill/>
          </a:ln>
        </p:spPr>
        <p:txBody>
          <a:bodyPr anchorCtr="0" anchor="t" bIns="45700" lIns="91425" spcFirstLastPara="1" rIns="91425" wrap="square" tIns="45700">
            <a:noAutofit/>
          </a:bodyPr>
          <a:lstStyle/>
          <a:p>
            <a:pPr indent="-260092" lvl="0" marL="260092" marR="0" rtl="0" algn="l">
              <a:lnSpc>
                <a:spcPct val="80000"/>
              </a:lnSpc>
              <a:spcBef>
                <a:spcPts val="0"/>
              </a:spcBef>
              <a:spcAft>
                <a:spcPts val="0"/>
              </a:spcAft>
              <a:buClr>
                <a:srgbClr val="262626"/>
              </a:buClr>
              <a:buSzPts val="2800"/>
              <a:buFont typeface="Garamond"/>
              <a:buChar char="◦"/>
            </a:pPr>
            <a:r>
              <a:rPr b="1" i="0" lang="en-US" sz="2800" u="none" cap="none" strike="noStrike">
                <a:solidFill>
                  <a:schemeClr val="dk1"/>
                </a:solidFill>
                <a:latin typeface="Century Gothic"/>
                <a:ea typeface="Century Gothic"/>
                <a:cs typeface="Century Gothic"/>
                <a:sym typeface="Century Gothic"/>
              </a:rPr>
              <a:t>Block 1 &amp; 2: </a:t>
            </a:r>
            <a:r>
              <a:rPr b="0" i="0" lang="en-US" sz="2800" u="none" cap="none" strike="noStrike">
                <a:solidFill>
                  <a:schemeClr val="dk1"/>
                </a:solidFill>
                <a:latin typeface="Century Gothic"/>
                <a:ea typeface="Century Gothic"/>
                <a:cs typeface="Century Gothic"/>
                <a:sym typeface="Century Gothic"/>
              </a:rPr>
              <a:t>1/5-1/8:  Mini-Lesson: Question generation; groups develop question and begin research (read in class) HW: find relevant research</a:t>
            </a:r>
            <a:endParaRPr b="0" i="0" sz="2800" u="none" cap="none" strike="noStrike">
              <a:solidFill>
                <a:schemeClr val="dk1"/>
              </a:solidFill>
              <a:latin typeface="Century Gothic"/>
              <a:ea typeface="Century Gothic"/>
              <a:cs typeface="Century Gothic"/>
              <a:sym typeface="Century Gothic"/>
            </a:endParaRPr>
          </a:p>
          <a:p>
            <a:pPr indent="-260092" lvl="0" marL="260092" marR="0" rtl="0" algn="l">
              <a:lnSpc>
                <a:spcPct val="80000"/>
              </a:lnSpc>
              <a:spcBef>
                <a:spcPts val="1280"/>
              </a:spcBef>
              <a:spcAft>
                <a:spcPts val="0"/>
              </a:spcAft>
              <a:buClr>
                <a:srgbClr val="262626"/>
              </a:buClr>
              <a:buSzPts val="2800"/>
              <a:buFont typeface="Garamond"/>
              <a:buChar char="◦"/>
            </a:pPr>
            <a:r>
              <a:rPr b="1" i="0" lang="en-US" sz="2800" u="none" cap="none" strike="noStrike">
                <a:solidFill>
                  <a:schemeClr val="dk1"/>
                </a:solidFill>
                <a:latin typeface="Century Gothic"/>
                <a:ea typeface="Century Gothic"/>
                <a:cs typeface="Century Gothic"/>
                <a:sym typeface="Century Gothic"/>
              </a:rPr>
              <a:t>Block 3: </a:t>
            </a:r>
            <a:r>
              <a:rPr b="0" i="0" lang="en-US" sz="2800" u="none" cap="none" strike="noStrike">
                <a:solidFill>
                  <a:schemeClr val="dk1"/>
                </a:solidFill>
                <a:latin typeface="Century Gothic"/>
                <a:ea typeface="Century Gothic"/>
                <a:cs typeface="Century Gothic"/>
                <a:sym typeface="Century Gothic"/>
              </a:rPr>
              <a:t>1/9-1/10:  Mini lesson: research, selecting sources, networking for audience; groups review HW research HW: group assigned</a:t>
            </a:r>
            <a:endParaRPr b="0" i="0" sz="2800" u="none" cap="none" strike="noStrike">
              <a:solidFill>
                <a:schemeClr val="dk1"/>
              </a:solidFill>
              <a:latin typeface="Century Gothic"/>
              <a:ea typeface="Century Gothic"/>
              <a:cs typeface="Century Gothic"/>
              <a:sym typeface="Century Gothic"/>
            </a:endParaRPr>
          </a:p>
          <a:p>
            <a:pPr indent="-260092" lvl="0" marL="260092" marR="0" rtl="0" algn="l">
              <a:lnSpc>
                <a:spcPct val="80000"/>
              </a:lnSpc>
              <a:spcBef>
                <a:spcPts val="1280"/>
              </a:spcBef>
              <a:spcAft>
                <a:spcPts val="0"/>
              </a:spcAft>
              <a:buClr>
                <a:srgbClr val="262626"/>
              </a:buClr>
              <a:buSzPts val="2800"/>
              <a:buFont typeface="Garamond"/>
              <a:buChar char="◦"/>
            </a:pPr>
            <a:r>
              <a:rPr b="1" i="0" lang="en-US" sz="2800" u="none" cap="none" strike="noStrike">
                <a:solidFill>
                  <a:schemeClr val="dk1"/>
                </a:solidFill>
                <a:latin typeface="Century Gothic"/>
                <a:ea typeface="Century Gothic"/>
                <a:cs typeface="Century Gothic"/>
                <a:sym typeface="Century Gothic"/>
              </a:rPr>
              <a:t>Block 4: </a:t>
            </a:r>
            <a:r>
              <a:rPr b="0" i="0" lang="en-US" sz="2800" u="none" cap="none" strike="noStrike">
                <a:solidFill>
                  <a:schemeClr val="dk1"/>
                </a:solidFill>
                <a:latin typeface="Century Gothic"/>
                <a:ea typeface="Century Gothic"/>
                <a:cs typeface="Century Gothic"/>
                <a:sym typeface="Century Gothic"/>
              </a:rPr>
              <a:t>1/11-1/12- Research, writing, &amp; project design HW: group assigned</a:t>
            </a:r>
            <a:endParaRPr/>
          </a:p>
          <a:p>
            <a:pPr indent="-260092" lvl="0" marL="260092" marR="0" rtl="0" algn="l">
              <a:lnSpc>
                <a:spcPct val="80000"/>
              </a:lnSpc>
              <a:spcBef>
                <a:spcPts val="1280"/>
              </a:spcBef>
              <a:spcAft>
                <a:spcPts val="0"/>
              </a:spcAft>
              <a:buClr>
                <a:srgbClr val="262626"/>
              </a:buClr>
              <a:buSzPts val="2800"/>
              <a:buFont typeface="Garamond"/>
              <a:buChar char="◦"/>
            </a:pPr>
            <a:r>
              <a:rPr b="1" i="0" lang="en-US" sz="2800" u="none" cap="none" strike="noStrike">
                <a:solidFill>
                  <a:schemeClr val="dk1"/>
                </a:solidFill>
                <a:latin typeface="Century Gothic"/>
                <a:ea typeface="Century Gothic"/>
                <a:cs typeface="Century Gothic"/>
                <a:sym typeface="Century Gothic"/>
              </a:rPr>
              <a:t>Block 5: </a:t>
            </a:r>
            <a:r>
              <a:rPr b="0" i="0" lang="en-US" sz="2800" u="none" cap="none" strike="noStrike">
                <a:solidFill>
                  <a:schemeClr val="dk1"/>
                </a:solidFill>
                <a:latin typeface="Century Gothic"/>
                <a:ea typeface="Century Gothic"/>
                <a:cs typeface="Century Gothic"/>
                <a:sym typeface="Century Gothic"/>
              </a:rPr>
              <a:t>1/16-1/17- building project HW: group assigned</a:t>
            </a:r>
            <a:endParaRPr b="0" i="0" sz="2800" u="none" cap="none" strike="noStrike">
              <a:solidFill>
                <a:schemeClr val="dk1"/>
              </a:solidFill>
              <a:latin typeface="Century Gothic"/>
              <a:ea typeface="Century Gothic"/>
              <a:cs typeface="Century Gothic"/>
              <a:sym typeface="Century Gothic"/>
            </a:endParaRPr>
          </a:p>
          <a:p>
            <a:pPr indent="-260092" lvl="0" marL="260092" marR="0" rtl="0" algn="l">
              <a:lnSpc>
                <a:spcPct val="80000"/>
              </a:lnSpc>
              <a:spcBef>
                <a:spcPts val="1280"/>
              </a:spcBef>
              <a:spcAft>
                <a:spcPts val="0"/>
              </a:spcAft>
              <a:buClr>
                <a:srgbClr val="262626"/>
              </a:buClr>
              <a:buSzPts val="2800"/>
              <a:buFont typeface="Garamond"/>
              <a:buChar char="◦"/>
            </a:pPr>
            <a:r>
              <a:rPr b="1" i="0" lang="en-US" sz="2800" u="none" cap="none" strike="noStrike">
                <a:solidFill>
                  <a:schemeClr val="dk1"/>
                </a:solidFill>
                <a:latin typeface="Century Gothic"/>
                <a:ea typeface="Century Gothic"/>
                <a:cs typeface="Century Gothic"/>
                <a:sym typeface="Century Gothic"/>
              </a:rPr>
              <a:t>Block  6: </a:t>
            </a:r>
            <a:r>
              <a:rPr b="0" i="0" lang="en-US" sz="2800" u="none" cap="none" strike="noStrike">
                <a:solidFill>
                  <a:schemeClr val="dk1"/>
                </a:solidFill>
                <a:latin typeface="Century Gothic"/>
                <a:ea typeface="Century Gothic"/>
                <a:cs typeface="Century Gothic"/>
                <a:sym typeface="Century Gothic"/>
              </a:rPr>
              <a:t>1/18-1/19- Finalizing; Mini-Lesson: MLA HW: group assigned</a:t>
            </a:r>
            <a:endParaRPr b="0" i="0" sz="2800" u="none" cap="none" strike="noStrike">
              <a:solidFill>
                <a:schemeClr val="dk1"/>
              </a:solidFill>
              <a:latin typeface="Century Gothic"/>
              <a:ea typeface="Century Gothic"/>
              <a:cs typeface="Century Gothic"/>
              <a:sym typeface="Century Gothic"/>
            </a:endParaRPr>
          </a:p>
          <a:p>
            <a:pPr indent="-260092" lvl="0" marL="260092" marR="0" rtl="0" algn="l">
              <a:lnSpc>
                <a:spcPct val="80000"/>
              </a:lnSpc>
              <a:spcBef>
                <a:spcPts val="1280"/>
              </a:spcBef>
              <a:spcAft>
                <a:spcPts val="0"/>
              </a:spcAft>
              <a:buClr>
                <a:srgbClr val="262626"/>
              </a:buClr>
              <a:buSzPts val="2800"/>
              <a:buFont typeface="Garamond"/>
              <a:buChar char="◦"/>
            </a:pPr>
            <a:r>
              <a:rPr b="1" i="0" lang="en-US" sz="2800" u="none" cap="none" strike="noStrike">
                <a:solidFill>
                  <a:schemeClr val="dk1"/>
                </a:solidFill>
                <a:latin typeface="Century Gothic"/>
                <a:ea typeface="Century Gothic"/>
                <a:cs typeface="Century Gothic"/>
                <a:sym typeface="Century Gothic"/>
              </a:rPr>
              <a:t>Block 7: </a:t>
            </a:r>
            <a:r>
              <a:rPr b="0" i="0" lang="en-US" sz="2800" u="none" cap="none" strike="noStrike">
                <a:solidFill>
                  <a:schemeClr val="dk1"/>
                </a:solidFill>
                <a:latin typeface="Century Gothic"/>
                <a:ea typeface="Century Gothic"/>
                <a:cs typeface="Century Gothic"/>
                <a:sym typeface="Century Gothic"/>
              </a:rPr>
              <a:t>1/22-1/23  Final work day, delivering product HW: group assigned</a:t>
            </a:r>
            <a:endParaRPr b="0" i="0" sz="2800" u="none" cap="none" strike="noStrike">
              <a:solidFill>
                <a:schemeClr val="dk1"/>
              </a:solidFill>
              <a:latin typeface="Century Gothic"/>
              <a:ea typeface="Century Gothic"/>
              <a:cs typeface="Century Gothic"/>
              <a:sym typeface="Century Gothic"/>
            </a:endParaRPr>
          </a:p>
          <a:p>
            <a:pPr indent="-260092" lvl="0" marL="260092" marR="0" rtl="0" algn="l">
              <a:lnSpc>
                <a:spcPct val="80000"/>
              </a:lnSpc>
              <a:spcBef>
                <a:spcPts val="1280"/>
              </a:spcBef>
              <a:spcAft>
                <a:spcPts val="0"/>
              </a:spcAft>
              <a:buClr>
                <a:srgbClr val="262626"/>
              </a:buClr>
              <a:buSzPts val="2800"/>
              <a:buFont typeface="Garamond"/>
              <a:buChar char="◦"/>
            </a:pPr>
            <a:r>
              <a:rPr b="1" i="0" lang="en-US" sz="2800" u="none" cap="none" strike="noStrike">
                <a:solidFill>
                  <a:schemeClr val="dk1"/>
                </a:solidFill>
                <a:latin typeface="Century Gothic"/>
                <a:ea typeface="Century Gothic"/>
                <a:cs typeface="Century Gothic"/>
                <a:sym typeface="Century Gothic"/>
              </a:rPr>
              <a:t>Block 8: </a:t>
            </a:r>
            <a:r>
              <a:rPr b="0" i="0" lang="en-US" sz="2800" u="none" cap="none" strike="noStrike">
                <a:solidFill>
                  <a:schemeClr val="dk1"/>
                </a:solidFill>
                <a:latin typeface="Century Gothic"/>
                <a:ea typeface="Century Gothic"/>
                <a:cs typeface="Century Gothic"/>
                <a:sym typeface="Century Gothic"/>
              </a:rPr>
              <a:t>1/29-1/30 Update presentations with proof of audience receiving product</a:t>
            </a:r>
            <a:endParaRPr/>
          </a:p>
          <a:p>
            <a:pPr indent="-260092" lvl="0" marL="260092" marR="0" rtl="0" algn="l">
              <a:lnSpc>
                <a:spcPct val="80000"/>
              </a:lnSpc>
              <a:spcBef>
                <a:spcPts val="1280"/>
              </a:spcBef>
              <a:spcAft>
                <a:spcPts val="0"/>
              </a:spcAft>
              <a:buClr>
                <a:srgbClr val="262626"/>
              </a:buClr>
              <a:buSzPts val="2800"/>
              <a:buFont typeface="Garamond"/>
              <a:buChar char="◦"/>
            </a:pPr>
            <a:r>
              <a:rPr b="1" i="0" lang="en-US" sz="2800" u="none" cap="none" strike="noStrike">
                <a:solidFill>
                  <a:schemeClr val="dk1"/>
                </a:solidFill>
                <a:latin typeface="Century Gothic"/>
                <a:ea typeface="Century Gothic"/>
                <a:cs typeface="Century Gothic"/>
                <a:sym typeface="Century Gothic"/>
              </a:rPr>
              <a:t>Due Date: </a:t>
            </a:r>
            <a:r>
              <a:rPr b="0" i="0" lang="en-US" sz="2800" u="none" cap="none" strike="noStrike">
                <a:solidFill>
                  <a:schemeClr val="dk1"/>
                </a:solidFill>
                <a:latin typeface="Century Gothic"/>
                <a:ea typeface="Century Gothic"/>
                <a:cs typeface="Century Gothic"/>
                <a:sym typeface="Century Gothic"/>
              </a:rPr>
              <a:t>Projects due 1/31 &amp; 2/1 in English class. </a:t>
            </a:r>
            <a:endParaRPr b="0" i="0" sz="2800" u="none" cap="none" strike="noStrike">
              <a:solidFill>
                <a:schemeClr val="dk1"/>
              </a:solidFill>
              <a:latin typeface="Century Gothic"/>
              <a:ea typeface="Century Gothic"/>
              <a:cs typeface="Century Gothic"/>
              <a:sym typeface="Century Gothic"/>
            </a:endParaRPr>
          </a:p>
        </p:txBody>
      </p:sp>
      <p:pic>
        <p:nvPicPr>
          <p:cNvPr id="187" name="Shape 187"/>
          <p:cNvPicPr preferRelativeResize="0"/>
          <p:nvPr/>
        </p:nvPicPr>
        <p:blipFill rotWithShape="1">
          <a:blip r:embed="rId3">
            <a:alphaModFix/>
          </a:blip>
          <a:srcRect b="0" l="0" r="0" t="0"/>
          <a:stretch/>
        </p:blipFill>
        <p:spPr>
          <a:xfrm>
            <a:off x="10396330" y="284273"/>
            <a:ext cx="2191026" cy="1947578"/>
          </a:xfrm>
          <a:prstGeom prst="rect">
            <a:avLst/>
          </a:prstGeom>
          <a:noFill/>
          <a:ln>
            <a:noFill/>
          </a:ln>
        </p:spPr>
      </p:pic>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Shape 192"/>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2"/>
              </a:buClr>
              <a:buSzPts val="5689"/>
              <a:buFont typeface="Century Gothic"/>
              <a:buNone/>
            </a:pPr>
            <a:r>
              <a:rPr b="1" i="0" lang="en-US" sz="5689" u="none" cap="none" strike="noStrike">
                <a:solidFill>
                  <a:schemeClr val="dk2"/>
                </a:solidFill>
                <a:latin typeface="Century Gothic"/>
                <a:ea typeface="Century Gothic"/>
                <a:cs typeface="Century Gothic"/>
                <a:sym typeface="Century Gothic"/>
              </a:rPr>
              <a:t>Typical Day</a:t>
            </a:r>
            <a:endParaRPr b="1" i="0" sz="5689" u="none" cap="none" strike="noStrike">
              <a:solidFill>
                <a:schemeClr val="dk2"/>
              </a:solidFill>
              <a:latin typeface="Century Gothic"/>
              <a:ea typeface="Century Gothic"/>
              <a:cs typeface="Century Gothic"/>
              <a:sym typeface="Century Gothic"/>
            </a:endParaRPr>
          </a:p>
        </p:txBody>
      </p:sp>
      <p:sp>
        <p:nvSpPr>
          <p:cNvPr id="193" name="Shape 193"/>
          <p:cNvSpPr txBox="1"/>
          <p:nvPr>
            <p:ph idx="1" type="body"/>
          </p:nvPr>
        </p:nvSpPr>
        <p:spPr>
          <a:xfrm>
            <a:off x="1040384" y="1979407"/>
            <a:ext cx="9256555" cy="7065202"/>
          </a:xfrm>
          <a:prstGeom prst="rect">
            <a:avLst/>
          </a:prstGeom>
          <a:noFill/>
          <a:ln>
            <a:noFill/>
          </a:ln>
        </p:spPr>
        <p:txBody>
          <a:bodyPr anchorCtr="0" anchor="t" bIns="45700" lIns="91425" spcFirstLastPara="1" rIns="91425" wrap="square" tIns="45700">
            <a:noAutofit/>
          </a:bodyPr>
          <a:lstStyle/>
          <a:p>
            <a:pPr indent="-260092" lvl="0" marL="260092" marR="0" rtl="0" algn="l">
              <a:lnSpc>
                <a:spcPct val="80000"/>
              </a:lnSpc>
              <a:spcBef>
                <a:spcPts val="0"/>
              </a:spcBef>
              <a:spcAft>
                <a:spcPts val="0"/>
              </a:spcAft>
              <a:buClr>
                <a:srgbClr val="262626"/>
              </a:buClr>
              <a:buSzPts val="2800"/>
              <a:buFont typeface="Garamond"/>
              <a:buChar char="◦"/>
            </a:pPr>
            <a:r>
              <a:rPr b="1" i="0" lang="en-US" sz="2800" u="none" cap="none" strike="noStrike">
                <a:solidFill>
                  <a:schemeClr val="dk1"/>
                </a:solidFill>
                <a:latin typeface="Century Gothic"/>
                <a:ea typeface="Century Gothic"/>
                <a:cs typeface="Century Gothic"/>
                <a:sym typeface="Century Gothic"/>
              </a:rPr>
              <a:t>Group Debrief</a:t>
            </a:r>
            <a:endParaRPr/>
          </a:p>
          <a:p>
            <a:pPr indent="-260092" lvl="1" marL="650230" marR="0" rtl="0" algn="l">
              <a:lnSpc>
                <a:spcPct val="80000"/>
              </a:lnSpc>
              <a:spcBef>
                <a:spcPts val="711"/>
              </a:spcBef>
              <a:spcAft>
                <a:spcPts val="0"/>
              </a:spcAft>
              <a:buClr>
                <a:srgbClr val="262626"/>
              </a:buClr>
              <a:buSzPts val="2520"/>
              <a:buFont typeface="Garamond"/>
              <a:buChar char="◦"/>
            </a:pPr>
            <a:r>
              <a:rPr b="0" i="0" lang="en-US" sz="2520" u="none" cap="none" strike="noStrike">
                <a:solidFill>
                  <a:schemeClr val="dk1"/>
                </a:solidFill>
                <a:latin typeface="Century Gothic"/>
                <a:ea typeface="Century Gothic"/>
                <a:cs typeface="Century Gothic"/>
                <a:sym typeface="Century Gothic"/>
              </a:rPr>
              <a:t>Show research brought in for HW</a:t>
            </a:r>
            <a:endParaRPr/>
          </a:p>
          <a:p>
            <a:pPr indent="-260092" lvl="1" marL="650230" marR="0" rtl="0" algn="l">
              <a:lnSpc>
                <a:spcPct val="80000"/>
              </a:lnSpc>
              <a:spcBef>
                <a:spcPts val="711"/>
              </a:spcBef>
              <a:spcAft>
                <a:spcPts val="0"/>
              </a:spcAft>
              <a:buClr>
                <a:srgbClr val="262626"/>
              </a:buClr>
              <a:buSzPts val="2520"/>
              <a:buFont typeface="Garamond"/>
              <a:buChar char="◦"/>
            </a:pPr>
            <a:r>
              <a:rPr b="0" i="0" lang="en-US" sz="2520" u="none" cap="none" strike="noStrike">
                <a:solidFill>
                  <a:schemeClr val="dk1"/>
                </a:solidFill>
                <a:latin typeface="Century Gothic"/>
                <a:ea typeface="Century Gothic"/>
                <a:cs typeface="Century Gothic"/>
                <a:sym typeface="Century Gothic"/>
              </a:rPr>
              <a:t>Divide and conquer the plan for the day</a:t>
            </a:r>
            <a:endParaRPr b="0" i="0" sz="2520" u="none" cap="none" strike="noStrike">
              <a:solidFill>
                <a:schemeClr val="dk1"/>
              </a:solidFill>
              <a:latin typeface="Century Gothic"/>
              <a:ea typeface="Century Gothic"/>
              <a:cs typeface="Century Gothic"/>
              <a:sym typeface="Century Gothic"/>
            </a:endParaRPr>
          </a:p>
          <a:p>
            <a:pPr indent="-260092" lvl="0" marL="260092" marR="0" rtl="0" algn="l">
              <a:lnSpc>
                <a:spcPct val="80000"/>
              </a:lnSpc>
              <a:spcBef>
                <a:spcPts val="1280"/>
              </a:spcBef>
              <a:spcAft>
                <a:spcPts val="0"/>
              </a:spcAft>
              <a:buClr>
                <a:srgbClr val="262626"/>
              </a:buClr>
              <a:buSzPts val="2800"/>
              <a:buFont typeface="Garamond"/>
              <a:buChar char="◦"/>
            </a:pPr>
            <a:r>
              <a:rPr b="1" i="0" lang="en-US" sz="2800" u="none" cap="none" strike="noStrike">
                <a:solidFill>
                  <a:schemeClr val="dk1"/>
                </a:solidFill>
                <a:latin typeface="Century Gothic"/>
                <a:ea typeface="Century Gothic"/>
                <a:cs typeface="Century Gothic"/>
                <a:sym typeface="Century Gothic"/>
              </a:rPr>
              <a:t>Mini-lessons (when relevant)</a:t>
            </a:r>
            <a:endParaRPr b="1" i="0" sz="2800" u="none" cap="none" strike="noStrike">
              <a:solidFill>
                <a:schemeClr val="dk1"/>
              </a:solidFill>
              <a:latin typeface="Century Gothic"/>
              <a:ea typeface="Century Gothic"/>
              <a:cs typeface="Century Gothic"/>
              <a:sym typeface="Century Gothic"/>
            </a:endParaRPr>
          </a:p>
          <a:p>
            <a:pPr indent="-260092" lvl="1" marL="650230" marR="0" rtl="0" algn="l">
              <a:lnSpc>
                <a:spcPct val="80000"/>
              </a:lnSpc>
              <a:spcBef>
                <a:spcPts val="711"/>
              </a:spcBef>
              <a:spcAft>
                <a:spcPts val="0"/>
              </a:spcAft>
              <a:buClr>
                <a:srgbClr val="262626"/>
              </a:buClr>
              <a:buSzPts val="2520"/>
              <a:buFont typeface="Garamond"/>
              <a:buChar char="◦"/>
            </a:pPr>
            <a:r>
              <a:rPr b="0" i="0" lang="en-US" sz="2520" u="none" cap="none" strike="noStrike">
                <a:solidFill>
                  <a:schemeClr val="dk1"/>
                </a:solidFill>
                <a:latin typeface="Century Gothic"/>
                <a:ea typeface="Century Gothic"/>
                <a:cs typeface="Century Gothic"/>
                <a:sym typeface="Century Gothic"/>
              </a:rPr>
              <a:t>15-30 minutes related to stages of research</a:t>
            </a:r>
            <a:endParaRPr/>
          </a:p>
          <a:p>
            <a:pPr indent="-260092" lvl="1" marL="650230" marR="0" rtl="0" algn="l">
              <a:lnSpc>
                <a:spcPct val="80000"/>
              </a:lnSpc>
              <a:spcBef>
                <a:spcPts val="711"/>
              </a:spcBef>
              <a:spcAft>
                <a:spcPts val="0"/>
              </a:spcAft>
              <a:buClr>
                <a:srgbClr val="262626"/>
              </a:buClr>
              <a:buSzPts val="2520"/>
              <a:buFont typeface="Garamond"/>
              <a:buChar char="◦"/>
            </a:pPr>
            <a:r>
              <a:rPr b="0" i="0" lang="en-US" sz="2520" u="none" cap="none" strike="noStrike">
                <a:solidFill>
                  <a:schemeClr val="dk1"/>
                </a:solidFill>
                <a:latin typeface="Century Gothic"/>
                <a:ea typeface="Century Gothic"/>
                <a:cs typeface="Century Gothic"/>
                <a:sym typeface="Century Gothic"/>
              </a:rPr>
              <a:t>Potential topics: how to find sources, source credibility, documentation/MLA, networking, technology, professional communication</a:t>
            </a:r>
            <a:endParaRPr/>
          </a:p>
          <a:p>
            <a:pPr indent="-260092" lvl="0" marL="260092" marR="0" rtl="0" algn="l">
              <a:lnSpc>
                <a:spcPct val="80000"/>
              </a:lnSpc>
              <a:spcBef>
                <a:spcPts val="1280"/>
              </a:spcBef>
              <a:spcAft>
                <a:spcPts val="0"/>
              </a:spcAft>
              <a:buClr>
                <a:srgbClr val="262626"/>
              </a:buClr>
              <a:buSzPts val="2800"/>
              <a:buFont typeface="Garamond"/>
              <a:buChar char="◦"/>
            </a:pPr>
            <a:r>
              <a:rPr b="1" i="0" lang="en-US" sz="2800" u="none" cap="none" strike="noStrike">
                <a:solidFill>
                  <a:schemeClr val="dk1"/>
                </a:solidFill>
                <a:latin typeface="Century Gothic"/>
                <a:ea typeface="Century Gothic"/>
                <a:cs typeface="Century Gothic"/>
                <a:sym typeface="Century Gothic"/>
              </a:rPr>
              <a:t>Group work time</a:t>
            </a:r>
            <a:endParaRPr/>
          </a:p>
          <a:p>
            <a:pPr indent="-260092" lvl="1" marL="650230" marR="0" rtl="0" algn="l">
              <a:lnSpc>
                <a:spcPct val="80000"/>
              </a:lnSpc>
              <a:spcBef>
                <a:spcPts val="711"/>
              </a:spcBef>
              <a:spcAft>
                <a:spcPts val="0"/>
              </a:spcAft>
              <a:buClr>
                <a:srgbClr val="262626"/>
              </a:buClr>
              <a:buSzPts val="2520"/>
              <a:buFont typeface="Garamond"/>
              <a:buChar char="◦"/>
            </a:pPr>
            <a:r>
              <a:rPr b="0" i="0" lang="en-US" sz="2520" u="none" cap="none" strike="noStrike">
                <a:solidFill>
                  <a:schemeClr val="dk1"/>
                </a:solidFill>
                <a:latin typeface="Century Gothic"/>
                <a:ea typeface="Century Gothic"/>
                <a:cs typeface="Century Gothic"/>
                <a:sym typeface="Century Gothic"/>
              </a:rPr>
              <a:t>Student led</a:t>
            </a:r>
            <a:endParaRPr/>
          </a:p>
          <a:p>
            <a:pPr indent="-260092" lvl="1" marL="650230" marR="0" rtl="0" algn="l">
              <a:lnSpc>
                <a:spcPct val="80000"/>
              </a:lnSpc>
              <a:spcBef>
                <a:spcPts val="711"/>
              </a:spcBef>
              <a:spcAft>
                <a:spcPts val="0"/>
              </a:spcAft>
              <a:buClr>
                <a:srgbClr val="262626"/>
              </a:buClr>
              <a:buSzPts val="2520"/>
              <a:buFont typeface="Garamond"/>
              <a:buChar char="◦"/>
            </a:pPr>
            <a:r>
              <a:rPr b="0" i="0" lang="en-US" sz="2520" u="none" cap="none" strike="noStrike">
                <a:solidFill>
                  <a:schemeClr val="dk1"/>
                </a:solidFill>
                <a:latin typeface="Century Gothic"/>
                <a:ea typeface="Century Gothic"/>
                <a:cs typeface="Century Gothic"/>
                <a:sym typeface="Century Gothic"/>
              </a:rPr>
              <a:t>Reading time each period</a:t>
            </a:r>
            <a:endParaRPr b="0" i="0" sz="2520" u="none" cap="none" strike="noStrike">
              <a:solidFill>
                <a:schemeClr val="dk1"/>
              </a:solidFill>
              <a:latin typeface="Century Gothic"/>
              <a:ea typeface="Century Gothic"/>
              <a:cs typeface="Century Gothic"/>
              <a:sym typeface="Century Gothic"/>
            </a:endParaRPr>
          </a:p>
          <a:p>
            <a:pPr indent="-260092" lvl="1" marL="650230" marR="0" rtl="0" algn="l">
              <a:lnSpc>
                <a:spcPct val="80000"/>
              </a:lnSpc>
              <a:spcBef>
                <a:spcPts val="711"/>
              </a:spcBef>
              <a:spcAft>
                <a:spcPts val="0"/>
              </a:spcAft>
              <a:buClr>
                <a:srgbClr val="262626"/>
              </a:buClr>
              <a:buSzPts val="2520"/>
              <a:buFont typeface="Garamond"/>
              <a:buChar char="◦"/>
            </a:pPr>
            <a:r>
              <a:rPr b="0" i="0" lang="en-US" sz="2520" u="none" cap="none" strike="noStrike">
                <a:solidFill>
                  <a:schemeClr val="dk1"/>
                </a:solidFill>
                <a:latin typeface="Century Gothic"/>
                <a:ea typeface="Century Gothic"/>
                <a:cs typeface="Century Gothic"/>
                <a:sym typeface="Century Gothic"/>
              </a:rPr>
              <a:t>Status reports due online at end of period</a:t>
            </a:r>
            <a:endParaRPr b="0" i="0" sz="2520" u="none" cap="none" strike="noStrike">
              <a:solidFill>
                <a:schemeClr val="dk1"/>
              </a:solidFill>
              <a:latin typeface="Century Gothic"/>
              <a:ea typeface="Century Gothic"/>
              <a:cs typeface="Century Gothic"/>
              <a:sym typeface="Century Gothic"/>
            </a:endParaRPr>
          </a:p>
          <a:p>
            <a:pPr indent="-260092" lvl="1" marL="650230" marR="0" rtl="0" algn="l">
              <a:lnSpc>
                <a:spcPct val="80000"/>
              </a:lnSpc>
              <a:spcBef>
                <a:spcPts val="711"/>
              </a:spcBef>
              <a:spcAft>
                <a:spcPts val="0"/>
              </a:spcAft>
              <a:buClr>
                <a:srgbClr val="262626"/>
              </a:buClr>
              <a:buSzPts val="2520"/>
              <a:buFont typeface="Garamond"/>
              <a:buChar char="◦"/>
            </a:pPr>
            <a:r>
              <a:rPr b="0" i="0" lang="en-US" sz="2520" u="none" cap="none" strike="noStrike">
                <a:solidFill>
                  <a:schemeClr val="dk1"/>
                </a:solidFill>
                <a:latin typeface="Century Gothic"/>
                <a:ea typeface="Century Gothic"/>
                <a:cs typeface="Century Gothic"/>
                <a:sym typeface="Century Gothic"/>
              </a:rPr>
              <a:t>Teacher as resource </a:t>
            </a:r>
            <a:endParaRPr/>
          </a:p>
          <a:p>
            <a:pPr indent="-260092" lvl="2" marL="1040368" marR="0" rtl="0" algn="l">
              <a:lnSpc>
                <a:spcPct val="80000"/>
              </a:lnSpc>
              <a:spcBef>
                <a:spcPts val="711"/>
              </a:spcBef>
              <a:spcAft>
                <a:spcPts val="0"/>
              </a:spcAft>
              <a:buClr>
                <a:srgbClr val="262626"/>
              </a:buClr>
              <a:buSzPts val="2240"/>
              <a:buFont typeface="Garamond"/>
              <a:buChar char="◦"/>
            </a:pPr>
            <a:r>
              <a:rPr b="0" i="0" lang="en-US" sz="2240" u="none" cap="none" strike="noStrike">
                <a:solidFill>
                  <a:schemeClr val="dk1"/>
                </a:solidFill>
                <a:latin typeface="Century Gothic"/>
                <a:ea typeface="Century Gothic"/>
                <a:cs typeface="Century Gothic"/>
                <a:sym typeface="Century Gothic"/>
              </a:rPr>
              <a:t>facilitates through group consultations </a:t>
            </a:r>
            <a:endParaRPr/>
          </a:p>
          <a:p>
            <a:pPr indent="-260092" lvl="2" marL="1040368" marR="0" rtl="0" algn="l">
              <a:lnSpc>
                <a:spcPct val="80000"/>
              </a:lnSpc>
              <a:spcBef>
                <a:spcPts val="711"/>
              </a:spcBef>
              <a:spcAft>
                <a:spcPts val="0"/>
              </a:spcAft>
              <a:buClr>
                <a:srgbClr val="262626"/>
              </a:buClr>
              <a:buSzPts val="2240"/>
              <a:buFont typeface="Garamond"/>
              <a:buChar char="◦"/>
            </a:pPr>
            <a:r>
              <a:rPr b="0" i="0" lang="en-US" sz="2240" u="none" cap="none" strike="noStrike">
                <a:solidFill>
                  <a:schemeClr val="dk1"/>
                </a:solidFill>
                <a:latin typeface="Century Gothic"/>
                <a:ea typeface="Century Gothic"/>
                <a:cs typeface="Century Gothic"/>
                <a:sym typeface="Century Gothic"/>
              </a:rPr>
              <a:t>design of mini-lessons based on common/frequent issues</a:t>
            </a:r>
            <a:endParaRPr/>
          </a:p>
          <a:p>
            <a:pPr indent="-260092" lvl="2" marL="1040368" marR="0" rtl="0" algn="l">
              <a:lnSpc>
                <a:spcPct val="80000"/>
              </a:lnSpc>
              <a:spcBef>
                <a:spcPts val="711"/>
              </a:spcBef>
              <a:spcAft>
                <a:spcPts val="0"/>
              </a:spcAft>
              <a:buClr>
                <a:srgbClr val="262626"/>
              </a:buClr>
              <a:buSzPts val="2240"/>
              <a:buFont typeface="Garamond"/>
              <a:buChar char="◦"/>
            </a:pPr>
            <a:r>
              <a:rPr b="0" i="0" lang="en-US" sz="2240" u="none" cap="none" strike="noStrike">
                <a:solidFill>
                  <a:schemeClr val="dk1"/>
                </a:solidFill>
                <a:latin typeface="Century Gothic"/>
                <a:ea typeface="Century Gothic"/>
                <a:cs typeface="Century Gothic"/>
                <a:sym typeface="Century Gothic"/>
              </a:rPr>
              <a:t>Final ”take action” or “communicate ideas” must have teacher approval</a:t>
            </a:r>
            <a:endParaRPr b="0" i="0" sz="2240" u="none" cap="none" strike="noStrike">
              <a:solidFill>
                <a:schemeClr val="dk1"/>
              </a:solidFill>
              <a:latin typeface="Century Gothic"/>
              <a:ea typeface="Century Gothic"/>
              <a:cs typeface="Century Gothic"/>
              <a:sym typeface="Century Gothic"/>
            </a:endParaRPr>
          </a:p>
        </p:txBody>
      </p:sp>
      <p:pic>
        <p:nvPicPr>
          <p:cNvPr id="194" name="Shape 194"/>
          <p:cNvPicPr preferRelativeResize="0"/>
          <p:nvPr/>
        </p:nvPicPr>
        <p:blipFill rotWithShape="1">
          <a:blip r:embed="rId3">
            <a:alphaModFix/>
          </a:blip>
          <a:srcRect b="0" l="0" r="0" t="0"/>
          <a:stretch/>
        </p:blipFill>
        <p:spPr>
          <a:xfrm>
            <a:off x="8308623" y="258416"/>
            <a:ext cx="4428926" cy="29526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sp>
        <p:nvSpPr>
          <p:cNvPr id="199" name="Shape 199"/>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2"/>
              </a:buClr>
              <a:buSzPts val="5120"/>
              <a:buFont typeface="Century Gothic"/>
              <a:buNone/>
            </a:pPr>
            <a:r>
              <a:rPr b="1" i="0" lang="en-US" sz="5120" u="none" cap="none" strike="noStrike">
                <a:solidFill>
                  <a:schemeClr val="dk2"/>
                </a:solidFill>
                <a:latin typeface="Century Gothic"/>
                <a:ea typeface="Century Gothic"/>
                <a:cs typeface="Century Gothic"/>
                <a:sym typeface="Century Gothic"/>
              </a:rPr>
              <a:t>Assessment: The IBL Project Rubric</a:t>
            </a:r>
            <a:endParaRPr b="1" i="0" sz="5120" u="none" cap="none" strike="noStrike">
              <a:solidFill>
                <a:schemeClr val="dk2"/>
              </a:solidFill>
              <a:latin typeface="Century Gothic"/>
              <a:ea typeface="Century Gothic"/>
              <a:cs typeface="Century Gothic"/>
              <a:sym typeface="Century Gothic"/>
            </a:endParaRPr>
          </a:p>
        </p:txBody>
      </p:sp>
      <p:sp>
        <p:nvSpPr>
          <p:cNvPr id="200" name="Shape 200"/>
          <p:cNvSpPr txBox="1"/>
          <p:nvPr>
            <p:ph idx="1" type="body"/>
          </p:nvPr>
        </p:nvSpPr>
        <p:spPr>
          <a:xfrm>
            <a:off x="1040384" y="1979407"/>
            <a:ext cx="10924032" cy="6603761"/>
          </a:xfrm>
          <a:prstGeom prst="rect">
            <a:avLst/>
          </a:prstGeom>
          <a:noFill/>
          <a:ln>
            <a:noFill/>
          </a:ln>
        </p:spPr>
        <p:txBody>
          <a:bodyPr anchorCtr="0" anchor="t" bIns="45700" lIns="91425" spcFirstLastPara="1" rIns="91425" wrap="square" tIns="45700">
            <a:noAutofit/>
          </a:bodyPr>
          <a:lstStyle/>
          <a:p>
            <a:pPr indent="-260092" lvl="0" marL="260092" marR="0" rtl="0" algn="l">
              <a:lnSpc>
                <a:spcPct val="80000"/>
              </a:lnSpc>
              <a:spcBef>
                <a:spcPts val="0"/>
              </a:spcBef>
              <a:spcAft>
                <a:spcPts val="0"/>
              </a:spcAft>
              <a:buClr>
                <a:srgbClr val="262626"/>
              </a:buClr>
              <a:buSzPts val="3700"/>
              <a:buFont typeface="Garamond"/>
              <a:buChar char="◦"/>
            </a:pPr>
            <a:r>
              <a:rPr b="1" i="0" lang="en-US" sz="3700" u="none" cap="none" strike="noStrike">
                <a:solidFill>
                  <a:schemeClr val="dk1"/>
                </a:solidFill>
                <a:latin typeface="Century Gothic"/>
                <a:ea typeface="Century Gothic"/>
                <a:cs typeface="Century Gothic"/>
                <a:sym typeface="Century Gothic"/>
              </a:rPr>
              <a:t>Investigation</a:t>
            </a:r>
            <a:r>
              <a:rPr b="0" i="0" lang="en-US" sz="3700" u="none" cap="none" strike="noStrike">
                <a:solidFill>
                  <a:schemeClr val="dk1"/>
                </a:solidFill>
                <a:latin typeface="Century Gothic"/>
                <a:ea typeface="Century Gothic"/>
                <a:cs typeface="Century Gothic"/>
                <a:sym typeface="Century Gothic"/>
              </a:rPr>
              <a:t>: Generates questions focused on complex issues, examines texts from multi-dimensional perspectives, and begins to consider possible implications for broader issues. 15%</a:t>
            </a:r>
            <a:endParaRPr/>
          </a:p>
          <a:p>
            <a:pPr indent="-260092" lvl="0" marL="260092" marR="0" rtl="0" algn="l">
              <a:lnSpc>
                <a:spcPct val="80000"/>
              </a:lnSpc>
              <a:spcBef>
                <a:spcPts val="1280"/>
              </a:spcBef>
              <a:spcAft>
                <a:spcPts val="0"/>
              </a:spcAft>
              <a:buClr>
                <a:srgbClr val="262626"/>
              </a:buClr>
              <a:buSzPts val="3700"/>
              <a:buFont typeface="Garamond"/>
              <a:buChar char="◦"/>
            </a:pPr>
            <a:r>
              <a:rPr b="1" i="0" lang="en-US" sz="3700" u="none" cap="none" strike="noStrike">
                <a:solidFill>
                  <a:schemeClr val="dk1"/>
                </a:solidFill>
                <a:latin typeface="Century Gothic"/>
                <a:ea typeface="Century Gothic"/>
                <a:cs typeface="Century Gothic"/>
                <a:sym typeface="Century Gothic"/>
              </a:rPr>
              <a:t>Insight</a:t>
            </a:r>
            <a:r>
              <a:rPr b="0" i="0" lang="en-US" sz="3700" u="none" cap="none" strike="noStrike">
                <a:solidFill>
                  <a:schemeClr val="dk1"/>
                </a:solidFill>
                <a:latin typeface="Century Gothic"/>
                <a:ea typeface="Century Gothic"/>
                <a:cs typeface="Century Gothic"/>
                <a:sym typeface="Century Gothic"/>
              </a:rPr>
              <a:t>: Develops and maintains a convincing position on a global or cultural issue or theme that reflects coherent analysis and critical thinking. 15%</a:t>
            </a:r>
            <a:endParaRPr b="0" i="0" sz="3700" u="none" cap="none" strike="noStrike">
              <a:solidFill>
                <a:schemeClr val="dk1"/>
              </a:solidFill>
              <a:latin typeface="Century Gothic"/>
              <a:ea typeface="Century Gothic"/>
              <a:cs typeface="Century Gothic"/>
              <a:sym typeface="Century Gothic"/>
            </a:endParaRPr>
          </a:p>
          <a:p>
            <a:pPr indent="-260092" lvl="0" marL="260092" marR="0" rtl="0" algn="l">
              <a:lnSpc>
                <a:spcPct val="80000"/>
              </a:lnSpc>
              <a:spcBef>
                <a:spcPts val="1280"/>
              </a:spcBef>
              <a:spcAft>
                <a:spcPts val="0"/>
              </a:spcAft>
              <a:buClr>
                <a:srgbClr val="262626"/>
              </a:buClr>
              <a:buSzPts val="3700"/>
              <a:buFont typeface="Garamond"/>
              <a:buChar char="◦"/>
            </a:pPr>
            <a:r>
              <a:rPr b="1" i="0" lang="en-US" sz="3700" u="none" cap="none" strike="noStrike">
                <a:solidFill>
                  <a:schemeClr val="dk1"/>
                </a:solidFill>
                <a:latin typeface="Century Gothic"/>
                <a:ea typeface="Century Gothic"/>
                <a:cs typeface="Century Gothic"/>
                <a:sym typeface="Century Gothic"/>
              </a:rPr>
              <a:t>Communication</a:t>
            </a:r>
            <a:r>
              <a:rPr b="0" i="0" lang="en-US" sz="3700" u="none" cap="none" strike="noStrike">
                <a:solidFill>
                  <a:schemeClr val="dk1"/>
                </a:solidFill>
                <a:latin typeface="Century Gothic"/>
                <a:ea typeface="Century Gothic"/>
                <a:cs typeface="Century Gothic"/>
                <a:sym typeface="Century Gothic"/>
              </a:rPr>
              <a:t>: Develops a thesis focused on complex ideas and builds concepts and the most significant and relevant information to present a unified whole. 30%</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Shape 205"/>
          <p:cNvSpPr txBox="1"/>
          <p:nvPr>
            <p:ph idx="1" type="body"/>
          </p:nvPr>
        </p:nvSpPr>
        <p:spPr>
          <a:xfrm>
            <a:off x="1040384" y="616227"/>
            <a:ext cx="10924032" cy="7966942"/>
          </a:xfrm>
          <a:prstGeom prst="rect">
            <a:avLst/>
          </a:prstGeom>
          <a:noFill/>
          <a:ln>
            <a:noFill/>
          </a:ln>
        </p:spPr>
        <p:txBody>
          <a:bodyPr anchorCtr="0" anchor="t" bIns="45700" lIns="91425" spcFirstLastPara="1" rIns="91425" wrap="square" tIns="45700">
            <a:noAutofit/>
          </a:bodyPr>
          <a:lstStyle/>
          <a:p>
            <a:pPr indent="-260092" lvl="0" marL="260092" marR="0" rtl="0" algn="l">
              <a:lnSpc>
                <a:spcPct val="90000"/>
              </a:lnSpc>
              <a:spcBef>
                <a:spcPts val="0"/>
              </a:spcBef>
              <a:spcAft>
                <a:spcPts val="0"/>
              </a:spcAft>
              <a:buClr>
                <a:srgbClr val="262626"/>
              </a:buClr>
              <a:buSzPts val="3700"/>
              <a:buFont typeface="Garamond"/>
              <a:buChar char="◦"/>
            </a:pPr>
            <a:r>
              <a:rPr b="1" i="0" lang="en-US" sz="3700" u="none" cap="none" strike="noStrike">
                <a:solidFill>
                  <a:schemeClr val="dk1"/>
                </a:solidFill>
                <a:latin typeface="Century Gothic"/>
                <a:ea typeface="Century Gothic"/>
                <a:cs typeface="Century Gothic"/>
                <a:sym typeface="Century Gothic"/>
              </a:rPr>
              <a:t>Formatting and Works Cited</a:t>
            </a:r>
            <a:r>
              <a:rPr b="0" i="0" lang="en-US" sz="3700" u="none" cap="none" strike="noStrike">
                <a:solidFill>
                  <a:schemeClr val="dk1"/>
                </a:solidFill>
                <a:latin typeface="Century Gothic"/>
                <a:ea typeface="Century Gothic"/>
                <a:cs typeface="Century Gothic"/>
                <a:sym typeface="Century Gothic"/>
              </a:rPr>
              <a:t>: Students correctly cite all sources according to MLA format which is easily accessible. 15%</a:t>
            </a:r>
            <a:endParaRPr/>
          </a:p>
          <a:p>
            <a:pPr indent="-260092" lvl="0" marL="260092" marR="0" rtl="0" algn="l">
              <a:lnSpc>
                <a:spcPct val="90000"/>
              </a:lnSpc>
              <a:spcBef>
                <a:spcPts val="1280"/>
              </a:spcBef>
              <a:spcAft>
                <a:spcPts val="0"/>
              </a:spcAft>
              <a:buClr>
                <a:srgbClr val="262626"/>
              </a:buClr>
              <a:buSzPts val="3700"/>
              <a:buFont typeface="Garamond"/>
              <a:buChar char="◦"/>
            </a:pPr>
            <a:r>
              <a:rPr b="1" i="0" lang="en-US" sz="3700" u="none" cap="none" strike="noStrike">
                <a:solidFill>
                  <a:schemeClr val="dk1"/>
                </a:solidFill>
                <a:latin typeface="Century Gothic"/>
                <a:ea typeface="Century Gothic"/>
                <a:cs typeface="Century Gothic"/>
                <a:sym typeface="Century Gothic"/>
              </a:rPr>
              <a:t>Authentic Audience</a:t>
            </a:r>
            <a:r>
              <a:rPr b="0" i="0" lang="en-US" sz="3700" u="none" cap="none" strike="noStrike">
                <a:solidFill>
                  <a:schemeClr val="dk1"/>
                </a:solidFill>
                <a:latin typeface="Century Gothic"/>
                <a:ea typeface="Century Gothic"/>
                <a:cs typeface="Century Gothic"/>
                <a:sym typeface="Century Gothic"/>
              </a:rPr>
              <a:t>: </a:t>
            </a:r>
            <a:endParaRPr/>
          </a:p>
          <a:p>
            <a:pPr indent="-260091" lvl="1" marL="650230" marR="0" rtl="0" algn="l">
              <a:lnSpc>
                <a:spcPct val="90000"/>
              </a:lnSpc>
              <a:spcBef>
                <a:spcPts val="711"/>
              </a:spcBef>
              <a:spcAft>
                <a:spcPts val="0"/>
              </a:spcAft>
              <a:buClr>
                <a:srgbClr val="262626"/>
              </a:buClr>
              <a:buSzPts val="3330"/>
              <a:buFont typeface="Garamond"/>
              <a:buChar char="◦"/>
            </a:pPr>
            <a:r>
              <a:rPr b="0" i="0" lang="en-US" sz="3330" u="none" cap="none" strike="noStrike">
                <a:solidFill>
                  <a:schemeClr val="dk1"/>
                </a:solidFill>
                <a:latin typeface="Century Gothic"/>
                <a:ea typeface="Century Gothic"/>
                <a:cs typeface="Century Gothic"/>
                <a:sym typeface="Century Gothic"/>
              </a:rPr>
              <a:t>Students seek out and appropriately contact persons in the outside world interested in their research and network to organize a presentation for their group’s unique authentic audience. </a:t>
            </a:r>
            <a:endParaRPr/>
          </a:p>
          <a:p>
            <a:pPr indent="-260091" lvl="1" marL="650230" marR="0" rtl="0" algn="l">
              <a:lnSpc>
                <a:spcPct val="90000"/>
              </a:lnSpc>
              <a:spcBef>
                <a:spcPts val="711"/>
              </a:spcBef>
              <a:spcAft>
                <a:spcPts val="0"/>
              </a:spcAft>
              <a:buClr>
                <a:srgbClr val="262626"/>
              </a:buClr>
              <a:buSzPts val="3330"/>
              <a:buFont typeface="Garamond"/>
              <a:buChar char="◦"/>
            </a:pPr>
            <a:r>
              <a:rPr b="0" i="0" lang="en-US" sz="3330" u="none" cap="none" strike="noStrike">
                <a:solidFill>
                  <a:schemeClr val="dk1"/>
                </a:solidFill>
                <a:latin typeface="Century Gothic"/>
                <a:ea typeface="Century Gothic"/>
                <a:cs typeface="Century Gothic"/>
                <a:sym typeface="Century Gothic"/>
              </a:rPr>
              <a:t>Students organize and present their ideas and information according to the purpose of the research and their audience. Presenters should be conscious of the audiences they address as well as their unique relationships to those audiences as they affect which strategies will be most effective for achieving the desired response.  20%</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Shape 210"/>
          <p:cNvSpPr txBox="1"/>
          <p:nvPr>
            <p:ph idx="1" type="body"/>
          </p:nvPr>
        </p:nvSpPr>
        <p:spPr>
          <a:xfrm>
            <a:off x="1040384" y="616227"/>
            <a:ext cx="10924032" cy="7966942"/>
          </a:xfrm>
          <a:prstGeom prst="rect">
            <a:avLst/>
          </a:prstGeom>
          <a:noFill/>
          <a:ln>
            <a:noFill/>
          </a:ln>
        </p:spPr>
        <p:txBody>
          <a:bodyPr anchorCtr="0" anchor="t" bIns="45700" lIns="91425" spcFirstLastPara="1" rIns="91425" wrap="square" tIns="45700">
            <a:noAutofit/>
          </a:bodyPr>
          <a:lstStyle/>
          <a:p>
            <a:pPr indent="-260092" lvl="0" marL="260092" marR="0" rtl="0" algn="l">
              <a:lnSpc>
                <a:spcPct val="100000"/>
              </a:lnSpc>
              <a:spcBef>
                <a:spcPts val="0"/>
              </a:spcBef>
              <a:spcAft>
                <a:spcPts val="0"/>
              </a:spcAft>
              <a:buClr>
                <a:srgbClr val="262626"/>
              </a:buClr>
              <a:buSzPts val="4000"/>
              <a:buFont typeface="Garamond"/>
              <a:buChar char="◦"/>
            </a:pPr>
            <a:r>
              <a:rPr b="1" i="0" lang="en-US" sz="4000" u="none" cap="none" strike="noStrike">
                <a:solidFill>
                  <a:schemeClr val="dk1"/>
                </a:solidFill>
                <a:latin typeface="Century Gothic"/>
                <a:ea typeface="Century Gothic"/>
                <a:cs typeface="Century Gothic"/>
                <a:sym typeface="Century Gothic"/>
              </a:rPr>
              <a:t>Collaboration Score</a:t>
            </a:r>
            <a:r>
              <a:rPr b="0" i="0" lang="en-US" sz="4000" u="none" cap="none" strike="noStrike">
                <a:solidFill>
                  <a:schemeClr val="dk1"/>
                </a:solidFill>
                <a:latin typeface="Century Gothic"/>
                <a:ea typeface="Century Gothic"/>
                <a:cs typeface="Century Gothic"/>
                <a:sym typeface="Century Gothic"/>
              </a:rPr>
              <a:t>: Students demonstrate effective collaboration with classmates through preparedness, goal setting, democratic discussions, and posing and responding to questions that promote divergent, creative thinking. 5%</a:t>
            </a:r>
            <a:endParaRPr b="0" i="0" sz="4000" u="none" cap="none" strike="noStrike">
              <a:solidFill>
                <a:schemeClr val="dk1"/>
              </a:solidFill>
              <a:latin typeface="Century Gothic"/>
              <a:ea typeface="Century Gothic"/>
              <a:cs typeface="Century Gothic"/>
              <a:sym typeface="Century Gothic"/>
            </a:endParaRPr>
          </a:p>
          <a:p>
            <a:pPr indent="-260092" lvl="0" marL="260092" marR="0" rtl="0" algn="l">
              <a:lnSpc>
                <a:spcPct val="100000"/>
              </a:lnSpc>
              <a:spcBef>
                <a:spcPts val="1280"/>
              </a:spcBef>
              <a:spcAft>
                <a:spcPts val="0"/>
              </a:spcAft>
              <a:buClr>
                <a:srgbClr val="262626"/>
              </a:buClr>
              <a:buSzPts val="4000"/>
              <a:buFont typeface="Garamond"/>
              <a:buChar char="◦"/>
            </a:pPr>
            <a:r>
              <a:rPr b="1" i="0" lang="en-US" sz="4000" u="none" cap="none" strike="noStrike">
                <a:solidFill>
                  <a:schemeClr val="dk1"/>
                </a:solidFill>
                <a:latin typeface="Century Gothic"/>
                <a:ea typeface="Century Gothic"/>
                <a:cs typeface="Century Gothic"/>
                <a:sym typeface="Century Gothic"/>
              </a:rPr>
              <a:t>Individual students’ total scores may be altered by teacher discretion. </a:t>
            </a:r>
            <a:endParaRPr b="0" i="0" sz="4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Shape 215"/>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2"/>
              </a:buClr>
              <a:buSzPts val="5689"/>
              <a:buFont typeface="Century Gothic"/>
              <a:buNone/>
            </a:pPr>
            <a:r>
              <a:rPr b="1" i="0" lang="en-US" sz="5689" u="none" cap="none" strike="noStrike">
                <a:solidFill>
                  <a:schemeClr val="dk2"/>
                </a:solidFill>
                <a:latin typeface="Century Gothic"/>
                <a:ea typeface="Century Gothic"/>
                <a:cs typeface="Century Gothic"/>
                <a:sym typeface="Century Gothic"/>
              </a:rPr>
              <a:t>In-Class Resources/Activities</a:t>
            </a:r>
            <a:endParaRPr b="1" i="0" sz="5689" u="none" cap="none" strike="noStrike">
              <a:solidFill>
                <a:schemeClr val="dk2"/>
              </a:solidFill>
              <a:latin typeface="Century Gothic"/>
              <a:ea typeface="Century Gothic"/>
              <a:cs typeface="Century Gothic"/>
              <a:sym typeface="Century Gothic"/>
            </a:endParaRPr>
          </a:p>
        </p:txBody>
      </p:sp>
      <p:sp>
        <p:nvSpPr>
          <p:cNvPr id="216" name="Shape 216"/>
          <p:cNvSpPr txBox="1"/>
          <p:nvPr>
            <p:ph idx="1" type="body"/>
          </p:nvPr>
        </p:nvSpPr>
        <p:spPr>
          <a:xfrm>
            <a:off x="1040384" y="1979407"/>
            <a:ext cx="10924032" cy="6603761"/>
          </a:xfrm>
          <a:prstGeom prst="rect">
            <a:avLst/>
          </a:prstGeom>
          <a:noFill/>
          <a:ln>
            <a:noFill/>
          </a:ln>
        </p:spPr>
        <p:txBody>
          <a:bodyPr anchorCtr="0" anchor="t" bIns="45700" lIns="91425" spcFirstLastPara="1" rIns="91425" wrap="square" tIns="45700">
            <a:noAutofit/>
          </a:bodyPr>
          <a:lstStyle/>
          <a:p>
            <a:pPr indent="-260092" lvl="0" marL="260092" marR="0" rtl="0" algn="l">
              <a:lnSpc>
                <a:spcPct val="100000"/>
              </a:lnSpc>
              <a:spcBef>
                <a:spcPts val="0"/>
              </a:spcBef>
              <a:spcAft>
                <a:spcPts val="0"/>
              </a:spcAft>
              <a:buClr>
                <a:srgbClr val="262626"/>
              </a:buClr>
              <a:buSzPts val="4000"/>
              <a:buFont typeface="Garamond"/>
              <a:buChar char="◦"/>
            </a:pPr>
            <a:r>
              <a:rPr b="0" i="0" lang="en-US" sz="4000" u="none" cap="none" strike="noStrike">
                <a:solidFill>
                  <a:schemeClr val="dk1"/>
                </a:solidFill>
                <a:latin typeface="Century Gothic"/>
                <a:ea typeface="Century Gothic"/>
                <a:cs typeface="Century Gothic"/>
                <a:sym typeface="Century Gothic"/>
              </a:rPr>
              <a:t>Developing a Research Question video: </a:t>
            </a:r>
            <a:r>
              <a:rPr b="0" i="0" lang="en-US" sz="4000" u="sng" cap="none" strike="noStrike">
                <a:solidFill>
                  <a:schemeClr val="hlink"/>
                </a:solidFill>
                <a:latin typeface="Century Gothic"/>
                <a:ea typeface="Century Gothic"/>
                <a:cs typeface="Century Gothic"/>
                <a:sym typeface="Century Gothic"/>
                <a:hlinkClick r:id="rId3"/>
              </a:rPr>
              <a:t>https://www.youtube.com/watch?v=LWLYCYeCFak</a:t>
            </a:r>
            <a:endParaRPr b="0" i="0" sz="4000" u="none" cap="none" strike="noStrike">
              <a:solidFill>
                <a:schemeClr val="dk1"/>
              </a:solidFill>
              <a:latin typeface="Century Gothic"/>
              <a:ea typeface="Century Gothic"/>
              <a:cs typeface="Century Gothic"/>
              <a:sym typeface="Century Gothic"/>
            </a:endParaRPr>
          </a:p>
          <a:p>
            <a:pPr indent="-260092" lvl="0" marL="260092" marR="0" rtl="0" algn="l">
              <a:lnSpc>
                <a:spcPct val="100000"/>
              </a:lnSpc>
              <a:spcBef>
                <a:spcPts val="1280"/>
              </a:spcBef>
              <a:spcAft>
                <a:spcPts val="0"/>
              </a:spcAft>
              <a:buClr>
                <a:srgbClr val="262626"/>
              </a:buClr>
              <a:buSzPts val="4000"/>
              <a:buFont typeface="Garamond"/>
              <a:buChar char="◦"/>
            </a:pPr>
            <a:r>
              <a:rPr b="0" i="0" lang="en-US" sz="4000" u="none" cap="none" strike="noStrike">
                <a:solidFill>
                  <a:schemeClr val="dk1"/>
                </a:solidFill>
                <a:latin typeface="Century Gothic"/>
                <a:ea typeface="Century Gothic"/>
                <a:cs typeface="Century Gothic"/>
                <a:sym typeface="Century Gothic"/>
              </a:rPr>
              <a:t>Aaron Huey – America’s Native Prisoners of War Ted Talk </a:t>
            </a:r>
            <a:r>
              <a:rPr b="0" i="0" lang="en-US" sz="4000" u="sng" cap="none" strike="noStrike">
                <a:solidFill>
                  <a:schemeClr val="hlink"/>
                </a:solidFill>
                <a:latin typeface="Century Gothic"/>
                <a:ea typeface="Century Gothic"/>
                <a:cs typeface="Century Gothic"/>
                <a:sym typeface="Century Gothic"/>
                <a:hlinkClick r:id="rId4"/>
              </a:rPr>
              <a:t>https://www.ted.com/talks/aaron_huey</a:t>
            </a:r>
            <a:endParaRPr b="0" i="0" sz="4000" u="none" cap="none" strike="noStrike">
              <a:solidFill>
                <a:schemeClr val="dk1"/>
              </a:solidFill>
              <a:latin typeface="Century Gothic"/>
              <a:ea typeface="Century Gothic"/>
              <a:cs typeface="Century Gothic"/>
              <a:sym typeface="Century Gothic"/>
            </a:endParaRPr>
          </a:p>
          <a:p>
            <a:pPr indent="-260092" lvl="0" marL="260092" marR="0" rtl="0" algn="l">
              <a:lnSpc>
                <a:spcPct val="100000"/>
              </a:lnSpc>
              <a:spcBef>
                <a:spcPts val="1280"/>
              </a:spcBef>
              <a:spcAft>
                <a:spcPts val="0"/>
              </a:spcAft>
              <a:buClr>
                <a:srgbClr val="262626"/>
              </a:buClr>
              <a:buSzPts val="4000"/>
              <a:buFont typeface="Garamond"/>
              <a:buChar char="◦"/>
            </a:pPr>
            <a:r>
              <a:rPr b="0" i="0" lang="en-US" sz="4000" u="none" cap="none" strike="noStrike">
                <a:solidFill>
                  <a:schemeClr val="dk1"/>
                </a:solidFill>
                <a:latin typeface="Century Gothic"/>
                <a:ea typeface="Century Gothic"/>
                <a:cs typeface="Century Gothic"/>
                <a:sym typeface="Century Gothic"/>
              </a:rPr>
              <a:t>Honor the Treaties video </a:t>
            </a:r>
            <a:r>
              <a:rPr b="0" i="0" lang="en-US" sz="4000" u="sng" cap="none" strike="noStrike">
                <a:solidFill>
                  <a:schemeClr val="hlink"/>
                </a:solidFill>
                <a:latin typeface="Century Gothic"/>
                <a:ea typeface="Century Gothic"/>
                <a:cs typeface="Century Gothic"/>
                <a:sym typeface="Century Gothic"/>
                <a:hlinkClick r:id="rId5"/>
              </a:rPr>
              <a:t>https://vimeo.com/47043218</a:t>
            </a:r>
            <a:r>
              <a:rPr b="0" i="0" lang="en-US" sz="4000" u="none" cap="none" strike="noStrike">
                <a:solidFill>
                  <a:schemeClr val="dk1"/>
                </a:solidFill>
                <a:latin typeface="Century Gothic"/>
                <a:ea typeface="Century Gothic"/>
                <a:cs typeface="Century Gothic"/>
                <a:sym typeface="Century Gothic"/>
              </a:rPr>
              <a:t> </a:t>
            </a:r>
            <a:endParaRPr b="0" i="0" sz="4000" u="none" cap="none" strike="noStrike">
              <a:solidFill>
                <a:schemeClr val="dk1"/>
              </a:solidFill>
              <a:latin typeface="Century Gothic"/>
              <a:ea typeface="Century Gothic"/>
              <a:cs typeface="Century Gothic"/>
              <a:sym typeface="Century Gothic"/>
            </a:endParaRPr>
          </a:p>
          <a:p>
            <a:pPr indent="-6091" lvl="0" marL="260092" marR="0" rtl="0" algn="l">
              <a:lnSpc>
                <a:spcPct val="100000"/>
              </a:lnSpc>
              <a:spcBef>
                <a:spcPts val="1280"/>
              </a:spcBef>
              <a:spcAft>
                <a:spcPts val="0"/>
              </a:spcAft>
              <a:buClr>
                <a:srgbClr val="262626"/>
              </a:buClr>
              <a:buSzPts val="4000"/>
              <a:buFont typeface="Garamond"/>
              <a:buNone/>
            </a:pPr>
            <a:r>
              <a:t/>
            </a:r>
            <a:endParaRPr b="0" i="0" sz="40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sp>
        <p:nvSpPr>
          <p:cNvPr id="221" name="Shape 221"/>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2"/>
              </a:buClr>
              <a:buSzPts val="5120"/>
              <a:buFont typeface="Century Gothic"/>
              <a:buNone/>
            </a:pPr>
            <a:r>
              <a:rPr b="1" i="0" lang="en-US" sz="5120" u="none" cap="none" strike="noStrike">
                <a:solidFill>
                  <a:schemeClr val="dk2"/>
                </a:solidFill>
                <a:latin typeface="Century Gothic"/>
                <a:ea typeface="Century Gothic"/>
                <a:cs typeface="Century Gothic"/>
                <a:sym typeface="Century Gothic"/>
              </a:rPr>
              <a:t>Native American Issues in Various Media</a:t>
            </a:r>
            <a:endParaRPr b="1" i="0" sz="5120" u="none" cap="none" strike="noStrike">
              <a:solidFill>
                <a:schemeClr val="dk2"/>
              </a:solidFill>
              <a:latin typeface="Century Gothic"/>
              <a:ea typeface="Century Gothic"/>
              <a:cs typeface="Century Gothic"/>
              <a:sym typeface="Century Gothic"/>
            </a:endParaRPr>
          </a:p>
        </p:txBody>
      </p:sp>
      <p:sp>
        <p:nvSpPr>
          <p:cNvPr id="222" name="Shape 222"/>
          <p:cNvSpPr txBox="1"/>
          <p:nvPr>
            <p:ph idx="1" type="body"/>
          </p:nvPr>
        </p:nvSpPr>
        <p:spPr>
          <a:xfrm>
            <a:off x="1040384" y="1979407"/>
            <a:ext cx="10924032" cy="6603761"/>
          </a:xfrm>
          <a:prstGeom prst="rect">
            <a:avLst/>
          </a:prstGeom>
          <a:noFill/>
          <a:ln>
            <a:noFill/>
          </a:ln>
        </p:spPr>
        <p:txBody>
          <a:bodyPr anchorCtr="0" anchor="t" bIns="45700" lIns="91425" spcFirstLastPara="1" rIns="91425" wrap="square" tIns="45700">
            <a:noAutofit/>
          </a:bodyPr>
          <a:lstStyle/>
          <a:p>
            <a:pPr indent="-260092" lvl="0" marL="260092" marR="0" rtl="0" algn="l">
              <a:lnSpc>
                <a:spcPct val="80000"/>
              </a:lnSpc>
              <a:spcBef>
                <a:spcPts val="0"/>
              </a:spcBef>
              <a:spcAft>
                <a:spcPts val="0"/>
              </a:spcAft>
              <a:buClr>
                <a:srgbClr val="262626"/>
              </a:buClr>
              <a:buSzPts val="2800"/>
              <a:buFont typeface="Garamond"/>
              <a:buChar char="◦"/>
            </a:pPr>
            <a:r>
              <a:rPr b="0" i="0" lang="en-US" sz="2800" u="sng" cap="none" strike="noStrike">
                <a:solidFill>
                  <a:schemeClr val="hlink"/>
                </a:solidFill>
                <a:latin typeface="Century Gothic"/>
                <a:ea typeface="Century Gothic"/>
                <a:cs typeface="Century Gothic"/>
                <a:sym typeface="Century Gothic"/>
                <a:hlinkClick r:id="rId3"/>
              </a:rPr>
              <a:t>Indian Country Media source </a:t>
            </a:r>
            <a:endParaRPr b="0" i="0" sz="2800" u="sng" cap="none" strike="noStrike">
              <a:solidFill>
                <a:schemeClr val="hlink"/>
              </a:solidFill>
              <a:latin typeface="Century Gothic"/>
              <a:ea typeface="Century Gothic"/>
              <a:cs typeface="Century Gothic"/>
              <a:sym typeface="Century Gothic"/>
              <a:hlinkClick r:id="rId4"/>
            </a:endParaRPr>
          </a:p>
          <a:p>
            <a:pPr indent="-260092" lvl="0" marL="260092" marR="0" rtl="0" algn="l">
              <a:lnSpc>
                <a:spcPct val="80000"/>
              </a:lnSpc>
              <a:spcBef>
                <a:spcPts val="1280"/>
              </a:spcBef>
              <a:spcAft>
                <a:spcPts val="0"/>
              </a:spcAft>
              <a:buClr>
                <a:srgbClr val="262626"/>
              </a:buClr>
              <a:buSzPts val="2800"/>
              <a:buFont typeface="Garamond"/>
              <a:buChar char="◦"/>
            </a:pPr>
            <a:r>
              <a:rPr b="0" i="0" lang="en-US" sz="2800" u="sng" cap="none" strike="noStrike">
                <a:solidFill>
                  <a:schemeClr val="hlink"/>
                </a:solidFill>
                <a:latin typeface="Century Gothic"/>
                <a:ea typeface="Century Gothic"/>
                <a:cs typeface="Century Gothic"/>
                <a:sym typeface="Century Gothic"/>
                <a:hlinkClick r:id="rId5"/>
              </a:rPr>
              <a:t>Native Speakers at TED </a:t>
            </a:r>
            <a:endParaRPr b="0" i="0" sz="2800" u="sng" cap="none" strike="noStrike">
              <a:solidFill>
                <a:schemeClr val="hlink"/>
              </a:solidFill>
              <a:latin typeface="Century Gothic"/>
              <a:ea typeface="Century Gothic"/>
              <a:cs typeface="Century Gothic"/>
              <a:sym typeface="Century Gothic"/>
              <a:hlinkClick r:id="rId6"/>
            </a:endParaRPr>
          </a:p>
          <a:p>
            <a:pPr indent="-260092" lvl="0" marL="260092" marR="0" rtl="0" algn="l">
              <a:lnSpc>
                <a:spcPct val="80000"/>
              </a:lnSpc>
              <a:spcBef>
                <a:spcPts val="1280"/>
              </a:spcBef>
              <a:spcAft>
                <a:spcPts val="0"/>
              </a:spcAft>
              <a:buClr>
                <a:srgbClr val="262626"/>
              </a:buClr>
              <a:buSzPts val="2800"/>
              <a:buFont typeface="Garamond"/>
              <a:buChar char="◦"/>
            </a:pPr>
            <a:r>
              <a:rPr b="0" i="0" lang="en-US" sz="2800" u="sng" cap="none" strike="noStrike">
                <a:solidFill>
                  <a:schemeClr val="hlink"/>
                </a:solidFill>
                <a:latin typeface="Century Gothic"/>
                <a:ea typeface="Century Gothic"/>
                <a:cs typeface="Century Gothic"/>
                <a:sym typeface="Century Gothic"/>
                <a:hlinkClick r:id="rId7"/>
              </a:rPr>
              <a:t>NextGen Native Podcast</a:t>
            </a:r>
            <a:endParaRPr b="0" i="0" sz="2800" u="none" cap="none" strike="noStrike">
              <a:solidFill>
                <a:schemeClr val="dk1"/>
              </a:solidFill>
              <a:latin typeface="Century Gothic"/>
              <a:ea typeface="Century Gothic"/>
              <a:cs typeface="Century Gothic"/>
              <a:sym typeface="Century Gothic"/>
            </a:endParaRPr>
          </a:p>
          <a:p>
            <a:pPr indent="-260092" lvl="0" marL="260092" marR="0" rtl="0" algn="l">
              <a:lnSpc>
                <a:spcPct val="80000"/>
              </a:lnSpc>
              <a:spcBef>
                <a:spcPts val="1280"/>
              </a:spcBef>
              <a:spcAft>
                <a:spcPts val="0"/>
              </a:spcAft>
              <a:buClr>
                <a:srgbClr val="262626"/>
              </a:buClr>
              <a:buSzPts val="2800"/>
              <a:buFont typeface="Garamond"/>
              <a:buChar char="◦"/>
            </a:pPr>
            <a:r>
              <a:rPr b="0" i="0" lang="en-US" sz="2800" u="sng" cap="none" strike="noStrike">
                <a:solidFill>
                  <a:schemeClr val="hlink"/>
                </a:solidFill>
                <a:latin typeface="Century Gothic"/>
                <a:ea typeface="Century Gothic"/>
                <a:cs typeface="Century Gothic"/>
                <a:sym typeface="Century Gothic"/>
                <a:hlinkClick r:id="rId8"/>
              </a:rPr>
              <a:t>Marlon Brando's refusal of his oscar for "The Godfather"_ 1973</a:t>
            </a:r>
            <a:endParaRPr/>
          </a:p>
          <a:p>
            <a:pPr indent="-260092" lvl="0" marL="260092" marR="0" rtl="0" algn="l">
              <a:lnSpc>
                <a:spcPct val="80000"/>
              </a:lnSpc>
              <a:spcBef>
                <a:spcPts val="1280"/>
              </a:spcBef>
              <a:spcAft>
                <a:spcPts val="0"/>
              </a:spcAft>
              <a:buClr>
                <a:srgbClr val="262626"/>
              </a:buClr>
              <a:buSzPts val="2800"/>
              <a:buFont typeface="Garamond"/>
              <a:buChar char="◦"/>
            </a:pPr>
            <a:r>
              <a:rPr b="0" i="0" lang="en-US" sz="2800" u="sng" cap="none" strike="noStrike">
                <a:solidFill>
                  <a:schemeClr val="hlink"/>
                </a:solidFill>
                <a:latin typeface="Century Gothic"/>
                <a:ea typeface="Century Gothic"/>
                <a:cs typeface="Century Gothic"/>
                <a:sym typeface="Century Gothic"/>
                <a:hlinkClick r:id="rId9"/>
              </a:rPr>
              <a:t>Wounded Knee 1973 from PBS "We Shall Remain" </a:t>
            </a:r>
            <a:endParaRPr b="0" i="0" sz="2800" u="sng" cap="none" strike="noStrike">
              <a:solidFill>
                <a:schemeClr val="hlink"/>
              </a:solidFill>
              <a:latin typeface="Century Gothic"/>
              <a:ea typeface="Century Gothic"/>
              <a:cs typeface="Century Gothic"/>
              <a:sym typeface="Century Gothic"/>
              <a:hlinkClick r:id="rId10"/>
            </a:endParaRPr>
          </a:p>
          <a:p>
            <a:pPr indent="-260092" lvl="0" marL="260092" marR="0" rtl="0" algn="l">
              <a:lnSpc>
                <a:spcPct val="80000"/>
              </a:lnSpc>
              <a:spcBef>
                <a:spcPts val="1280"/>
              </a:spcBef>
              <a:spcAft>
                <a:spcPts val="0"/>
              </a:spcAft>
              <a:buClr>
                <a:srgbClr val="262626"/>
              </a:buClr>
              <a:buSzPts val="2800"/>
              <a:buFont typeface="Garamond"/>
              <a:buChar char="◦"/>
            </a:pPr>
            <a:r>
              <a:rPr b="0" i="0" lang="en-US" sz="2800" u="sng" cap="none" strike="noStrike">
                <a:solidFill>
                  <a:schemeClr val="hlink"/>
                </a:solidFill>
                <a:latin typeface="Century Gothic"/>
                <a:ea typeface="Century Gothic"/>
                <a:cs typeface="Century Gothic"/>
                <a:sym typeface="Century Gothic"/>
                <a:hlinkClick r:id="rId11"/>
              </a:rPr>
              <a:t>Speech by Russel Means to Senate in 1989</a:t>
            </a:r>
            <a:endParaRPr b="0" i="0" sz="2800" u="sng" cap="none" strike="noStrike">
              <a:solidFill>
                <a:schemeClr val="dk1"/>
              </a:solidFill>
              <a:latin typeface="Century Gothic"/>
              <a:ea typeface="Century Gothic"/>
              <a:cs typeface="Century Gothic"/>
              <a:sym typeface="Century Gothic"/>
            </a:endParaRPr>
          </a:p>
          <a:p>
            <a:pPr indent="-260092" lvl="0" marL="260092" marR="0" rtl="0" algn="l">
              <a:lnSpc>
                <a:spcPct val="80000"/>
              </a:lnSpc>
              <a:spcBef>
                <a:spcPts val="1280"/>
              </a:spcBef>
              <a:spcAft>
                <a:spcPts val="0"/>
              </a:spcAft>
              <a:buClr>
                <a:srgbClr val="262626"/>
              </a:buClr>
              <a:buSzPts val="2800"/>
              <a:buFont typeface="Garamond"/>
              <a:buChar char="◦"/>
            </a:pPr>
            <a:r>
              <a:rPr b="0" i="0" lang="en-US" sz="2800" u="sng" cap="none" strike="noStrike">
                <a:solidFill>
                  <a:schemeClr val="hlink"/>
                </a:solidFill>
                <a:latin typeface="Century Gothic"/>
                <a:ea typeface="Century Gothic"/>
                <a:cs typeface="Century Gothic"/>
                <a:sym typeface="Century Gothic"/>
                <a:hlinkClick r:id="rId12"/>
              </a:rPr>
              <a:t>Ogala Lakota peaceful protest against the legalization of alcohol </a:t>
            </a:r>
            <a:endParaRPr b="0" i="0" sz="2800" u="sng" cap="none" strike="noStrike">
              <a:solidFill>
                <a:schemeClr val="dk1"/>
              </a:solidFill>
              <a:latin typeface="Century Gothic"/>
              <a:ea typeface="Century Gothic"/>
              <a:cs typeface="Century Gothic"/>
              <a:sym typeface="Century Gothic"/>
            </a:endParaRPr>
          </a:p>
          <a:p>
            <a:pPr indent="-260092" lvl="0" marL="260092" marR="0" rtl="0" algn="l">
              <a:lnSpc>
                <a:spcPct val="80000"/>
              </a:lnSpc>
              <a:spcBef>
                <a:spcPts val="1280"/>
              </a:spcBef>
              <a:spcAft>
                <a:spcPts val="0"/>
              </a:spcAft>
              <a:buClr>
                <a:srgbClr val="262626"/>
              </a:buClr>
              <a:buSzPts val="2800"/>
              <a:buFont typeface="Garamond"/>
              <a:buChar char="◦"/>
            </a:pPr>
            <a:r>
              <a:rPr b="0" i="0" lang="en-US" sz="2800" u="sng" cap="none" strike="noStrike">
                <a:solidFill>
                  <a:schemeClr val="hlink"/>
                </a:solidFill>
                <a:latin typeface="Century Gothic"/>
                <a:ea typeface="Century Gothic"/>
                <a:cs typeface="Century Gothic"/>
                <a:sym typeface="Century Gothic"/>
                <a:hlinkClick r:id="rId13"/>
              </a:rPr>
              <a:t>Native News Online- current news</a:t>
            </a:r>
            <a:endParaRPr b="0" i="0" sz="2800" u="sng" cap="none" strike="noStrike">
              <a:solidFill>
                <a:schemeClr val="dk1"/>
              </a:solidFill>
              <a:latin typeface="Century Gothic"/>
              <a:ea typeface="Century Gothic"/>
              <a:cs typeface="Century Gothic"/>
              <a:sym typeface="Century Gothic"/>
            </a:endParaRPr>
          </a:p>
          <a:p>
            <a:pPr indent="-260092" lvl="0" marL="260092" marR="0" rtl="0" algn="l">
              <a:lnSpc>
                <a:spcPct val="80000"/>
              </a:lnSpc>
              <a:spcBef>
                <a:spcPts val="1280"/>
              </a:spcBef>
              <a:spcAft>
                <a:spcPts val="0"/>
              </a:spcAft>
              <a:buClr>
                <a:srgbClr val="262626"/>
              </a:buClr>
              <a:buSzPts val="2800"/>
              <a:buFont typeface="Garamond"/>
              <a:buChar char="◦"/>
            </a:pPr>
            <a:r>
              <a:rPr b="0" i="0" lang="en-US" sz="2800" u="sng" cap="none" strike="noStrike">
                <a:solidFill>
                  <a:schemeClr val="hlink"/>
                </a:solidFill>
                <a:latin typeface="Century Gothic"/>
                <a:ea typeface="Century Gothic"/>
                <a:cs typeface="Century Gothic"/>
                <a:sym typeface="Century Gothic"/>
                <a:hlinkClick r:id="rId14"/>
              </a:rPr>
              <a:t>Camille Nighthorse</a:t>
            </a:r>
            <a:endParaRPr b="0" i="0" sz="2800" u="sng" cap="none" strike="noStrike">
              <a:solidFill>
                <a:schemeClr val="dk1"/>
              </a:solidFill>
              <a:latin typeface="Century Gothic"/>
              <a:ea typeface="Century Gothic"/>
              <a:cs typeface="Century Gothic"/>
              <a:sym typeface="Century Gothic"/>
            </a:endParaRPr>
          </a:p>
          <a:p>
            <a:pPr indent="-260092" lvl="0" marL="260092" marR="0" rtl="0" algn="l">
              <a:lnSpc>
                <a:spcPct val="80000"/>
              </a:lnSpc>
              <a:spcBef>
                <a:spcPts val="1280"/>
              </a:spcBef>
              <a:spcAft>
                <a:spcPts val="0"/>
              </a:spcAft>
              <a:buClr>
                <a:srgbClr val="262626"/>
              </a:buClr>
              <a:buSzPts val="2800"/>
              <a:buFont typeface="Garamond"/>
              <a:buChar char="◦"/>
            </a:pPr>
            <a:r>
              <a:rPr b="0" i="0" lang="en-US" sz="2800" u="sng" cap="none" strike="noStrike">
                <a:solidFill>
                  <a:schemeClr val="hlink"/>
                </a:solidFill>
                <a:latin typeface="Century Gothic"/>
                <a:ea typeface="Century Gothic"/>
                <a:cs typeface="Century Gothic"/>
                <a:sym typeface="Century Gothic"/>
                <a:hlinkClick r:id="rId15"/>
              </a:rPr>
              <a:t>Standing Rock </a:t>
            </a:r>
            <a:br>
              <a:rPr b="0" i="0" lang="en-US" sz="2800" u="sng" cap="none" strike="noStrike">
                <a:solidFill>
                  <a:schemeClr val="hlink"/>
                </a:solidFill>
                <a:latin typeface="Century Gothic"/>
                <a:ea typeface="Century Gothic"/>
                <a:cs typeface="Century Gothic"/>
                <a:sym typeface="Century Gothic"/>
                <a:hlinkClick r:id="rId16"/>
              </a:rPr>
            </a:br>
            <a:br>
              <a:rPr b="0" i="0" lang="en-US" sz="2800" u="sng" cap="none" strike="noStrike">
                <a:solidFill>
                  <a:schemeClr val="hlink"/>
                </a:solidFill>
                <a:latin typeface="Century Gothic"/>
                <a:ea typeface="Century Gothic"/>
                <a:cs typeface="Century Gothic"/>
                <a:sym typeface="Century Gothic"/>
                <a:hlinkClick r:id="rId17"/>
              </a:rPr>
            </a:br>
            <a:br>
              <a:rPr b="0" i="0" lang="en-US" sz="2800" u="sng" cap="none" strike="noStrike">
                <a:solidFill>
                  <a:schemeClr val="hlink"/>
                </a:solidFill>
                <a:latin typeface="Century Gothic"/>
                <a:ea typeface="Century Gothic"/>
                <a:cs typeface="Century Gothic"/>
                <a:sym typeface="Century Gothic"/>
                <a:hlinkClick r:id="rId18"/>
              </a:rPr>
            </a:br>
            <a:endParaRPr b="0" i="0" sz="2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Shape 227"/>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2"/>
              </a:buClr>
              <a:buSzPts val="5120"/>
              <a:buFont typeface="Century Gothic"/>
              <a:buNone/>
            </a:pPr>
            <a:r>
              <a:rPr b="1" i="0" lang="en-US" sz="5120" u="none" cap="none" strike="noStrike">
                <a:solidFill>
                  <a:schemeClr val="dk2"/>
                </a:solidFill>
                <a:latin typeface="Century Gothic"/>
                <a:ea typeface="Century Gothic"/>
                <a:cs typeface="Century Gothic"/>
                <a:sym typeface="Century Gothic"/>
              </a:rPr>
              <a:t>Group 1 Reflections &amp; IBL details</a:t>
            </a:r>
            <a:endParaRPr b="1" i="0" sz="5120" u="none" cap="none" strike="noStrike">
              <a:solidFill>
                <a:schemeClr val="dk2"/>
              </a:solidFill>
              <a:latin typeface="Century Gothic"/>
              <a:ea typeface="Century Gothic"/>
              <a:cs typeface="Century Gothic"/>
              <a:sym typeface="Century Gothic"/>
            </a:endParaRPr>
          </a:p>
        </p:txBody>
      </p:sp>
      <p:sp>
        <p:nvSpPr>
          <p:cNvPr id="228" name="Shape 228"/>
          <p:cNvSpPr txBox="1"/>
          <p:nvPr>
            <p:ph idx="1" type="body"/>
          </p:nvPr>
        </p:nvSpPr>
        <p:spPr>
          <a:xfrm>
            <a:off x="1040384" y="1979407"/>
            <a:ext cx="10924032" cy="6603761"/>
          </a:xfrm>
          <a:prstGeom prst="rect">
            <a:avLst/>
          </a:prstGeom>
          <a:noFill/>
          <a:ln>
            <a:noFill/>
          </a:ln>
        </p:spPr>
        <p:txBody>
          <a:bodyPr anchorCtr="0" anchor="t" bIns="45700" lIns="91425" spcFirstLastPara="1" rIns="91425" wrap="square" tIns="45700">
            <a:noAutofit/>
          </a:bodyPr>
          <a:lstStyle/>
          <a:p>
            <a:pPr indent="-260092" lvl="0" marL="260092" marR="0" rtl="0" algn="l">
              <a:lnSpc>
                <a:spcPct val="100000"/>
              </a:lnSpc>
              <a:spcBef>
                <a:spcPts val="0"/>
              </a:spcBef>
              <a:spcAft>
                <a:spcPts val="0"/>
              </a:spcAft>
              <a:buClr>
                <a:srgbClr val="262626"/>
              </a:buClr>
              <a:buSzPts val="4000"/>
              <a:buFont typeface="Garamond"/>
              <a:buChar char="◦"/>
            </a:pPr>
            <a:r>
              <a:rPr b="0" i="0" lang="en-US" sz="4000" u="none" cap="none" strike="noStrike">
                <a:solidFill>
                  <a:schemeClr val="dk1"/>
                </a:solidFill>
                <a:latin typeface="Century Gothic"/>
                <a:ea typeface="Century Gothic"/>
                <a:cs typeface="Century Gothic"/>
                <a:sym typeface="Century Gothic"/>
              </a:rPr>
              <a:t>Rachel portfolio entry for IBL Project</a:t>
            </a:r>
            <a:endParaRPr/>
          </a:p>
          <a:p>
            <a:pPr indent="-260091" lvl="1" marL="650230" marR="0" rtl="0" algn="l">
              <a:lnSpc>
                <a:spcPct val="100000"/>
              </a:lnSpc>
              <a:spcBef>
                <a:spcPts val="711"/>
              </a:spcBef>
              <a:spcAft>
                <a:spcPts val="0"/>
              </a:spcAft>
              <a:buClr>
                <a:srgbClr val="262626"/>
              </a:buClr>
              <a:buSzPts val="3600"/>
              <a:buFont typeface="Garamond"/>
              <a:buChar char="◦"/>
            </a:pPr>
            <a:r>
              <a:rPr b="0" i="0" lang="en-US" sz="3600" u="sng" cap="none" strike="noStrike">
                <a:solidFill>
                  <a:schemeClr val="hlink"/>
                </a:solidFill>
                <a:latin typeface="Century Gothic"/>
                <a:ea typeface="Century Gothic"/>
                <a:cs typeface="Century Gothic"/>
                <a:sym typeface="Century Gothic"/>
                <a:hlinkClick r:id="rId3"/>
              </a:rPr>
              <a:t>http://ags18williamsr.weebly.com/ibl-project.html</a:t>
            </a:r>
            <a:endParaRPr b="0" i="0" sz="3600" u="none" cap="none" strike="noStrike">
              <a:solidFill>
                <a:schemeClr val="dk1"/>
              </a:solidFill>
              <a:latin typeface="Century Gothic"/>
              <a:ea typeface="Century Gothic"/>
              <a:cs typeface="Century Gothic"/>
              <a:sym typeface="Century Gothic"/>
            </a:endParaRPr>
          </a:p>
          <a:p>
            <a:pPr indent="-260092" lvl="0" marL="260092" marR="0" rtl="0" algn="l">
              <a:lnSpc>
                <a:spcPct val="100000"/>
              </a:lnSpc>
              <a:spcBef>
                <a:spcPts val="1280"/>
              </a:spcBef>
              <a:spcAft>
                <a:spcPts val="0"/>
              </a:spcAft>
              <a:buClr>
                <a:srgbClr val="262626"/>
              </a:buClr>
              <a:buSzPts val="4000"/>
              <a:buFont typeface="Garamond"/>
              <a:buChar char="◦"/>
            </a:pPr>
            <a:r>
              <a:rPr b="0" i="0" lang="en-US" sz="4000" u="none" cap="none" strike="noStrike">
                <a:solidFill>
                  <a:schemeClr val="dk1"/>
                </a:solidFill>
                <a:latin typeface="Century Gothic"/>
                <a:ea typeface="Century Gothic"/>
                <a:cs typeface="Century Gothic"/>
                <a:sym typeface="Century Gothic"/>
              </a:rPr>
              <a:t>Laura portfolio entry for IBL Project</a:t>
            </a:r>
            <a:endParaRPr/>
          </a:p>
          <a:p>
            <a:pPr indent="-260091" lvl="1" marL="650230" marR="0" rtl="0" algn="l">
              <a:lnSpc>
                <a:spcPct val="100000"/>
              </a:lnSpc>
              <a:spcBef>
                <a:spcPts val="711"/>
              </a:spcBef>
              <a:spcAft>
                <a:spcPts val="0"/>
              </a:spcAft>
              <a:buClr>
                <a:srgbClr val="262626"/>
              </a:buClr>
              <a:buSzPts val="3600"/>
              <a:buFont typeface="Garamond"/>
              <a:buChar char="◦"/>
            </a:pPr>
            <a:r>
              <a:rPr b="0" i="0" lang="en-US" sz="3600" u="sng" cap="none" strike="noStrike">
                <a:solidFill>
                  <a:schemeClr val="hlink"/>
                </a:solidFill>
                <a:latin typeface="Century Gothic"/>
                <a:ea typeface="Century Gothic"/>
                <a:cs typeface="Century Gothic"/>
                <a:sym typeface="Century Gothic"/>
                <a:hlinkClick r:id="rId4"/>
              </a:rPr>
              <a:t>https://ags18hoelterl.weebly.com/take-action.html</a:t>
            </a:r>
            <a:endParaRPr b="0" i="0" sz="3600" u="none" cap="none" strike="noStrike">
              <a:solidFill>
                <a:schemeClr val="dk1"/>
              </a:solidFill>
              <a:latin typeface="Century Gothic"/>
              <a:ea typeface="Century Gothic"/>
              <a:cs typeface="Century Gothic"/>
              <a:sym typeface="Century Gothic"/>
            </a:endParaRPr>
          </a:p>
          <a:p>
            <a:pPr indent="-260092" lvl="0" marL="260092" marR="0" rtl="0" algn="l">
              <a:lnSpc>
                <a:spcPct val="100000"/>
              </a:lnSpc>
              <a:spcBef>
                <a:spcPts val="1280"/>
              </a:spcBef>
              <a:spcAft>
                <a:spcPts val="0"/>
              </a:spcAft>
              <a:buClr>
                <a:srgbClr val="262626"/>
              </a:buClr>
              <a:buSzPts val="4000"/>
              <a:buFont typeface="Garamond"/>
              <a:buChar char="◦"/>
            </a:pPr>
            <a:r>
              <a:rPr b="0" i="0" lang="en-US" sz="4000" u="none" cap="none" strike="noStrike">
                <a:solidFill>
                  <a:schemeClr val="dk1"/>
                </a:solidFill>
                <a:latin typeface="Century Gothic"/>
                <a:ea typeface="Century Gothic"/>
                <a:cs typeface="Century Gothic"/>
                <a:sym typeface="Century Gothic"/>
              </a:rPr>
              <a:t>Kailea portfolio entry for IBL Project</a:t>
            </a:r>
            <a:endParaRPr/>
          </a:p>
          <a:p>
            <a:pPr indent="-260091" lvl="1" marL="650230" marR="0" rtl="0" algn="l">
              <a:lnSpc>
                <a:spcPct val="100000"/>
              </a:lnSpc>
              <a:spcBef>
                <a:spcPts val="711"/>
              </a:spcBef>
              <a:spcAft>
                <a:spcPts val="0"/>
              </a:spcAft>
              <a:buClr>
                <a:srgbClr val="262626"/>
              </a:buClr>
              <a:buSzPts val="3600"/>
              <a:buFont typeface="Garamond"/>
              <a:buChar char="◦"/>
            </a:pPr>
            <a:r>
              <a:rPr b="0" i="0" lang="en-US" sz="3600" u="sng" cap="none" strike="noStrike">
                <a:solidFill>
                  <a:schemeClr val="hlink"/>
                </a:solidFill>
                <a:latin typeface="Century Gothic"/>
                <a:ea typeface="Century Gothic"/>
                <a:cs typeface="Century Gothic"/>
                <a:sym typeface="Century Gothic"/>
                <a:hlinkClick r:id="rId5"/>
              </a:rPr>
              <a:t>https://ags18finkk.weebly.com/take-action.html</a:t>
            </a:r>
            <a:r>
              <a:rPr b="0" i="0" lang="en-US" sz="3600" u="none" cap="none" strike="noStrike">
                <a:solidFill>
                  <a:schemeClr val="dk1"/>
                </a:solidFill>
                <a:latin typeface="Century Gothic"/>
                <a:ea typeface="Century Gothic"/>
                <a:cs typeface="Century Gothic"/>
                <a:sym typeface="Century Gothic"/>
              </a:rPr>
              <a:t> </a:t>
            </a:r>
            <a:endParaRPr b="0" i="0" sz="3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Shape 233"/>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2"/>
              </a:buClr>
              <a:buSzPts val="4410"/>
              <a:buFont typeface="Century Gothic"/>
              <a:buNone/>
            </a:pPr>
            <a:r>
              <a:rPr b="1" i="0" lang="en-US" sz="4410" u="none" cap="none" strike="noStrike">
                <a:solidFill>
                  <a:schemeClr val="dk2"/>
                </a:solidFill>
                <a:latin typeface="Century Gothic"/>
                <a:ea typeface="Century Gothic"/>
                <a:cs typeface="Century Gothic"/>
                <a:sym typeface="Century Gothic"/>
              </a:rPr>
              <a:t>Sample Status Reports: Group 1/Day </a:t>
            </a:r>
            <a:r>
              <a:rPr b="1" i="0" lang="en-US" sz="5120" u="none" cap="none" strike="noStrike">
                <a:solidFill>
                  <a:schemeClr val="dk2"/>
                </a:solidFill>
                <a:latin typeface="Century Gothic"/>
                <a:ea typeface="Century Gothic"/>
                <a:cs typeface="Century Gothic"/>
                <a:sym typeface="Century Gothic"/>
              </a:rPr>
              <a:t>1</a:t>
            </a:r>
            <a:endParaRPr b="1" i="0" sz="5120" u="none" cap="none" strike="noStrike">
              <a:solidFill>
                <a:schemeClr val="dk2"/>
              </a:solidFill>
              <a:latin typeface="Century Gothic"/>
              <a:ea typeface="Century Gothic"/>
              <a:cs typeface="Century Gothic"/>
              <a:sym typeface="Century Gothic"/>
            </a:endParaRPr>
          </a:p>
        </p:txBody>
      </p:sp>
      <p:sp>
        <p:nvSpPr>
          <p:cNvPr id="234" name="Shape 234"/>
          <p:cNvSpPr txBox="1"/>
          <p:nvPr>
            <p:ph idx="1" type="body"/>
          </p:nvPr>
        </p:nvSpPr>
        <p:spPr>
          <a:xfrm>
            <a:off x="1040384" y="1979407"/>
            <a:ext cx="10924032" cy="6603761"/>
          </a:xfrm>
          <a:prstGeom prst="rect">
            <a:avLst/>
          </a:prstGeom>
          <a:noFill/>
          <a:ln>
            <a:noFill/>
          </a:ln>
        </p:spPr>
        <p:txBody>
          <a:bodyPr anchorCtr="0" anchor="t" bIns="45700" lIns="91425" spcFirstLastPara="1" rIns="91425" wrap="square" tIns="45700">
            <a:noAutofit/>
          </a:bodyPr>
          <a:lstStyle/>
          <a:p>
            <a:pPr indent="-260092" lvl="0" marL="260092" marR="0" rtl="0" algn="l">
              <a:lnSpc>
                <a:spcPct val="80000"/>
              </a:lnSpc>
              <a:spcBef>
                <a:spcPts val="0"/>
              </a:spcBef>
              <a:spcAft>
                <a:spcPts val="0"/>
              </a:spcAft>
              <a:buClr>
                <a:srgbClr val="262626"/>
              </a:buClr>
              <a:buSzPts val="2200"/>
              <a:buFont typeface="Garamond"/>
              <a:buChar char="◦"/>
            </a:pPr>
            <a:r>
              <a:rPr b="0" i="0" lang="en-US" sz="2200" u="none" cap="none" strike="noStrike">
                <a:solidFill>
                  <a:schemeClr val="dk1"/>
                </a:solidFill>
                <a:latin typeface="Century Gothic"/>
                <a:ea typeface="Century Gothic"/>
                <a:cs typeface="Century Gothic"/>
                <a:sym typeface="Century Gothic"/>
              </a:rPr>
              <a:t>Rachel -  </a:t>
            </a:r>
            <a:endParaRPr/>
          </a:p>
          <a:p>
            <a:pPr indent="-260091" lvl="1" marL="650230" marR="0" rtl="0" algn="l">
              <a:lnSpc>
                <a:spcPct val="80000"/>
              </a:lnSpc>
              <a:spcBef>
                <a:spcPts val="711"/>
              </a:spcBef>
              <a:spcAft>
                <a:spcPts val="0"/>
              </a:spcAft>
              <a:buClr>
                <a:srgbClr val="262626"/>
              </a:buClr>
              <a:buSzPts val="1979"/>
              <a:buFont typeface="Garamond"/>
              <a:buChar char="◦"/>
            </a:pPr>
            <a:r>
              <a:rPr b="0" i="0" lang="en-US" sz="1979" u="none" cap="none" strike="noStrike">
                <a:solidFill>
                  <a:schemeClr val="dk1"/>
                </a:solidFill>
                <a:latin typeface="Century Gothic"/>
                <a:ea typeface="Century Gothic"/>
                <a:cs typeface="Century Gothic"/>
                <a:sym typeface="Century Gothic"/>
              </a:rPr>
              <a:t>We researched Aztec beauty standards and compared them to European beauty standards that we know.</a:t>
            </a:r>
            <a:endParaRPr/>
          </a:p>
          <a:p>
            <a:pPr indent="-260091" lvl="1" marL="650230" marR="0" rtl="0" algn="l">
              <a:lnSpc>
                <a:spcPct val="80000"/>
              </a:lnSpc>
              <a:spcBef>
                <a:spcPts val="711"/>
              </a:spcBef>
              <a:spcAft>
                <a:spcPts val="0"/>
              </a:spcAft>
              <a:buClr>
                <a:srgbClr val="262626"/>
              </a:buClr>
              <a:buSzPts val="1979"/>
              <a:buFont typeface="Garamond"/>
              <a:buChar char="◦"/>
            </a:pPr>
            <a:r>
              <a:rPr b="0" i="0" lang="en-US" sz="1979" u="sng" cap="none" strike="noStrike">
                <a:solidFill>
                  <a:schemeClr val="hlink"/>
                </a:solidFill>
                <a:latin typeface="Century Gothic"/>
                <a:ea typeface="Century Gothic"/>
                <a:cs typeface="Century Gothic"/>
                <a:sym typeface="Century Gothic"/>
                <a:hlinkClick r:id="rId3"/>
              </a:rPr>
              <a:t>http://www.mexicolore.co.uk/aztecs/home/aztec-women </a:t>
            </a:r>
            <a:endParaRPr b="0" i="0" sz="1979" u="sng" cap="none" strike="noStrike">
              <a:solidFill>
                <a:schemeClr val="dk1"/>
              </a:solidFill>
              <a:latin typeface="Century Gothic"/>
              <a:ea typeface="Century Gothic"/>
              <a:cs typeface="Century Gothic"/>
              <a:sym typeface="Century Gothic"/>
            </a:endParaRPr>
          </a:p>
          <a:p>
            <a:pPr indent="-260091" lvl="1" marL="650230" marR="0" rtl="0" algn="l">
              <a:lnSpc>
                <a:spcPct val="80000"/>
              </a:lnSpc>
              <a:spcBef>
                <a:spcPts val="711"/>
              </a:spcBef>
              <a:spcAft>
                <a:spcPts val="0"/>
              </a:spcAft>
              <a:buClr>
                <a:srgbClr val="262626"/>
              </a:buClr>
              <a:buSzPts val="1979"/>
              <a:buFont typeface="Garamond"/>
              <a:buChar char="◦"/>
            </a:pPr>
            <a:r>
              <a:rPr b="0" i="0" lang="en-US" sz="1979" u="none" cap="none" strike="noStrike">
                <a:solidFill>
                  <a:schemeClr val="dk1"/>
                </a:solidFill>
                <a:latin typeface="Century Gothic"/>
                <a:ea typeface="Century Gothic"/>
                <a:cs typeface="Century Gothic"/>
                <a:sym typeface="Century Gothic"/>
              </a:rPr>
              <a:t>I learned what beauty standards were like in Aztec times.</a:t>
            </a:r>
            <a:endParaRPr/>
          </a:p>
          <a:p>
            <a:pPr indent="-260092" lvl="0" marL="260092" marR="0" rtl="0" algn="l">
              <a:lnSpc>
                <a:spcPct val="80000"/>
              </a:lnSpc>
              <a:spcBef>
                <a:spcPts val="1280"/>
              </a:spcBef>
              <a:spcAft>
                <a:spcPts val="0"/>
              </a:spcAft>
              <a:buClr>
                <a:srgbClr val="262626"/>
              </a:buClr>
              <a:buSzPts val="2200"/>
              <a:buFont typeface="Garamond"/>
              <a:buChar char="◦"/>
            </a:pPr>
            <a:r>
              <a:rPr b="0" i="0" lang="en-US" sz="2200" u="none" cap="none" strike="noStrike">
                <a:solidFill>
                  <a:schemeClr val="dk1"/>
                </a:solidFill>
                <a:latin typeface="Century Gothic"/>
                <a:ea typeface="Century Gothic"/>
                <a:cs typeface="Century Gothic"/>
                <a:sym typeface="Century Gothic"/>
              </a:rPr>
              <a:t>Laura: </a:t>
            </a:r>
            <a:endParaRPr/>
          </a:p>
          <a:p>
            <a:pPr indent="-260091" lvl="1" marL="650230" marR="0" rtl="0" algn="l">
              <a:lnSpc>
                <a:spcPct val="80000"/>
              </a:lnSpc>
              <a:spcBef>
                <a:spcPts val="711"/>
              </a:spcBef>
              <a:spcAft>
                <a:spcPts val="0"/>
              </a:spcAft>
              <a:buClr>
                <a:srgbClr val="262626"/>
              </a:buClr>
              <a:buSzPts val="1979"/>
              <a:buFont typeface="Garamond"/>
              <a:buChar char="◦"/>
            </a:pPr>
            <a:r>
              <a:rPr b="0" i="0" lang="en-US" sz="1979" u="none" cap="none" strike="noStrike">
                <a:solidFill>
                  <a:schemeClr val="dk1"/>
                </a:solidFill>
                <a:latin typeface="Century Gothic"/>
                <a:ea typeface="Century Gothic"/>
                <a:cs typeface="Century Gothic"/>
                <a:sym typeface="Century Gothic"/>
              </a:rPr>
              <a:t>I researched, "This Is Why I'm Hot!"</a:t>
            </a:r>
            <a:endParaRPr/>
          </a:p>
          <a:p>
            <a:pPr indent="-260091" lvl="1" marL="650230" marR="0" rtl="0" algn="l">
              <a:lnSpc>
                <a:spcPct val="80000"/>
              </a:lnSpc>
              <a:spcBef>
                <a:spcPts val="711"/>
              </a:spcBef>
              <a:spcAft>
                <a:spcPts val="0"/>
              </a:spcAft>
              <a:buClr>
                <a:srgbClr val="262626"/>
              </a:buClr>
              <a:buSzPts val="1979"/>
              <a:buFont typeface="Garamond"/>
              <a:buChar char="◦"/>
            </a:pPr>
            <a:r>
              <a:rPr b="0" i="0" lang="en-US" sz="1979" u="none" cap="none" strike="noStrike">
                <a:solidFill>
                  <a:schemeClr val="dk1"/>
                </a:solidFill>
                <a:latin typeface="Century Gothic"/>
                <a:ea typeface="Century Gothic"/>
                <a:cs typeface="Century Gothic"/>
                <a:sym typeface="Century Gothic"/>
              </a:rPr>
              <a:t>While reading this article, I learned about a native woman's perspective on westernization on Native American woman. Their idea of beauty has changed over the years because it has become a common idea that pale skin, and thin body is the norm for what makes one beautiful. </a:t>
            </a:r>
            <a:endParaRPr/>
          </a:p>
          <a:p>
            <a:pPr indent="-260091" lvl="1" marL="650230" marR="0" rtl="0" algn="l">
              <a:lnSpc>
                <a:spcPct val="80000"/>
              </a:lnSpc>
              <a:spcBef>
                <a:spcPts val="711"/>
              </a:spcBef>
              <a:spcAft>
                <a:spcPts val="0"/>
              </a:spcAft>
              <a:buClr>
                <a:srgbClr val="262626"/>
              </a:buClr>
              <a:buSzPts val="1979"/>
              <a:buFont typeface="Garamond"/>
              <a:buChar char="◦"/>
            </a:pPr>
            <a:r>
              <a:rPr b="0" i="0" lang="en-US" sz="1979" u="sng" cap="none" strike="noStrike">
                <a:solidFill>
                  <a:schemeClr val="hlink"/>
                </a:solidFill>
                <a:latin typeface="Century Gothic"/>
                <a:ea typeface="Century Gothic"/>
                <a:cs typeface="Century Gothic"/>
                <a:sym typeface="Century Gothic"/>
                <a:hlinkClick r:id="rId4"/>
              </a:rPr>
              <a:t>https://indiancountrymedianetwork.com/culture/thing-about-skins/this-is-why-im-hot/</a:t>
            </a:r>
            <a:r>
              <a:rPr b="0" i="0" lang="en-US" sz="1979" u="none" cap="none" strike="noStrike">
                <a:solidFill>
                  <a:schemeClr val="dk1"/>
                </a:solidFill>
                <a:latin typeface="Century Gothic"/>
                <a:ea typeface="Century Gothic"/>
                <a:cs typeface="Century Gothic"/>
                <a:sym typeface="Century Gothic"/>
              </a:rPr>
              <a:t> </a:t>
            </a:r>
            <a:endParaRPr/>
          </a:p>
          <a:p>
            <a:pPr indent="-260092" lvl="0" marL="260092" marR="0" rtl="0" algn="l">
              <a:lnSpc>
                <a:spcPct val="80000"/>
              </a:lnSpc>
              <a:spcBef>
                <a:spcPts val="1280"/>
              </a:spcBef>
              <a:spcAft>
                <a:spcPts val="0"/>
              </a:spcAft>
              <a:buClr>
                <a:srgbClr val="262626"/>
              </a:buClr>
              <a:buSzPts val="2200"/>
              <a:buFont typeface="Garamond"/>
              <a:buChar char="◦"/>
            </a:pPr>
            <a:r>
              <a:rPr b="0" i="0" lang="en-US" sz="2200" u="none" cap="none" strike="noStrike">
                <a:solidFill>
                  <a:schemeClr val="dk1"/>
                </a:solidFill>
                <a:latin typeface="Century Gothic"/>
                <a:ea typeface="Century Gothic"/>
                <a:cs typeface="Century Gothic"/>
                <a:sym typeface="Century Gothic"/>
              </a:rPr>
              <a:t>Kailea: </a:t>
            </a:r>
            <a:endParaRPr/>
          </a:p>
          <a:p>
            <a:pPr indent="-260091" lvl="1" marL="650230" marR="0" rtl="0" algn="l">
              <a:lnSpc>
                <a:spcPct val="80000"/>
              </a:lnSpc>
              <a:spcBef>
                <a:spcPts val="711"/>
              </a:spcBef>
              <a:spcAft>
                <a:spcPts val="0"/>
              </a:spcAft>
              <a:buClr>
                <a:srgbClr val="262626"/>
              </a:buClr>
              <a:buSzPts val="1979"/>
              <a:buFont typeface="Garamond"/>
              <a:buChar char="◦"/>
            </a:pPr>
            <a:r>
              <a:rPr b="0" i="0" lang="en-US" sz="1979" u="none" cap="none" strike="noStrike">
                <a:solidFill>
                  <a:schemeClr val="dk1"/>
                </a:solidFill>
                <a:latin typeface="Century Gothic"/>
                <a:ea typeface="Century Gothic"/>
                <a:cs typeface="Century Gothic"/>
                <a:sym typeface="Century Gothic"/>
              </a:rPr>
              <a:t>"This Is Why I'm Hot!"</a:t>
            </a:r>
            <a:endParaRPr/>
          </a:p>
          <a:p>
            <a:pPr indent="-260091" lvl="1" marL="650230" marR="0" rtl="0" algn="l">
              <a:lnSpc>
                <a:spcPct val="80000"/>
              </a:lnSpc>
              <a:spcBef>
                <a:spcPts val="711"/>
              </a:spcBef>
              <a:spcAft>
                <a:spcPts val="0"/>
              </a:spcAft>
              <a:buClr>
                <a:srgbClr val="262626"/>
              </a:buClr>
              <a:buSzPts val="1979"/>
              <a:buFont typeface="Garamond"/>
              <a:buChar char="◦"/>
            </a:pPr>
            <a:r>
              <a:rPr b="0" i="0" lang="en-US" sz="1979" u="none" cap="none" strike="noStrike">
                <a:solidFill>
                  <a:schemeClr val="dk1"/>
                </a:solidFill>
                <a:latin typeface="Century Gothic"/>
                <a:ea typeface="Century Gothic"/>
                <a:cs typeface="Century Gothic"/>
                <a:sym typeface="Century Gothic"/>
              </a:rPr>
              <a:t>I learned that many women's definition of "hot" is the Eurocentric view of beauty. Even the titled "Hottest Native" had fake breasts and bleach blonde hair because that is what majority of people think beauty is. </a:t>
            </a:r>
            <a:endParaRPr/>
          </a:p>
          <a:p>
            <a:pPr indent="-260091" lvl="1" marL="650230" marR="0" rtl="0" algn="l">
              <a:lnSpc>
                <a:spcPct val="80000"/>
              </a:lnSpc>
              <a:spcBef>
                <a:spcPts val="711"/>
              </a:spcBef>
              <a:spcAft>
                <a:spcPts val="0"/>
              </a:spcAft>
              <a:buClr>
                <a:srgbClr val="262626"/>
              </a:buClr>
              <a:buSzPts val="1979"/>
              <a:buFont typeface="Garamond"/>
              <a:buChar char="◦"/>
            </a:pPr>
            <a:r>
              <a:rPr b="0" i="0" lang="en-US" sz="1979" u="sng" cap="none" strike="noStrike">
                <a:solidFill>
                  <a:schemeClr val="hlink"/>
                </a:solidFill>
                <a:latin typeface="Century Gothic"/>
                <a:ea typeface="Century Gothic"/>
                <a:cs typeface="Century Gothic"/>
                <a:sym typeface="Century Gothic"/>
                <a:hlinkClick r:id="rId5"/>
              </a:rPr>
              <a:t>https://indiancountrymedianetwork.com/culture/thing-about-skins/this-is-why-im-hot/ </a:t>
            </a:r>
            <a:endParaRPr b="0" i="0" sz="1979"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Shape 239"/>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2"/>
              </a:buClr>
              <a:buSzPts val="4400"/>
              <a:buFont typeface="Century Gothic"/>
              <a:buNone/>
            </a:pPr>
            <a:r>
              <a:rPr b="1" i="0" lang="en-US" sz="4400" u="none" cap="none" strike="noStrike">
                <a:solidFill>
                  <a:schemeClr val="dk2"/>
                </a:solidFill>
                <a:latin typeface="Century Gothic"/>
                <a:ea typeface="Century Gothic"/>
                <a:cs typeface="Century Gothic"/>
                <a:sym typeface="Century Gothic"/>
              </a:rPr>
              <a:t>Sample Status Reports: Group 1/Day 3</a:t>
            </a:r>
            <a:endParaRPr b="1" i="0" sz="4400" u="none" cap="none" strike="noStrike">
              <a:solidFill>
                <a:schemeClr val="dk2"/>
              </a:solidFill>
              <a:latin typeface="Century Gothic"/>
              <a:ea typeface="Century Gothic"/>
              <a:cs typeface="Century Gothic"/>
              <a:sym typeface="Century Gothic"/>
            </a:endParaRPr>
          </a:p>
        </p:txBody>
      </p:sp>
      <p:sp>
        <p:nvSpPr>
          <p:cNvPr id="240" name="Shape 240"/>
          <p:cNvSpPr txBox="1"/>
          <p:nvPr>
            <p:ph idx="1" type="body"/>
          </p:nvPr>
        </p:nvSpPr>
        <p:spPr>
          <a:xfrm>
            <a:off x="1040384" y="1979407"/>
            <a:ext cx="10924032" cy="6603761"/>
          </a:xfrm>
          <a:prstGeom prst="rect">
            <a:avLst/>
          </a:prstGeom>
          <a:noFill/>
          <a:ln>
            <a:noFill/>
          </a:ln>
        </p:spPr>
        <p:txBody>
          <a:bodyPr anchorCtr="0" anchor="t" bIns="45700" lIns="91425" spcFirstLastPara="1" rIns="91425" wrap="square" tIns="45700">
            <a:noAutofit/>
          </a:bodyPr>
          <a:lstStyle/>
          <a:p>
            <a:pPr indent="-260092" lvl="0" marL="260092" marR="0" rtl="0" algn="l">
              <a:lnSpc>
                <a:spcPct val="80000"/>
              </a:lnSpc>
              <a:spcBef>
                <a:spcPts val="0"/>
              </a:spcBef>
              <a:spcAft>
                <a:spcPts val="0"/>
              </a:spcAft>
              <a:buClr>
                <a:srgbClr val="262626"/>
              </a:buClr>
              <a:buSzPts val="1600"/>
              <a:buFont typeface="Garamond"/>
              <a:buChar char="◦"/>
            </a:pPr>
            <a:r>
              <a:rPr b="0" i="0" lang="en-US" sz="1600" u="none" cap="none" strike="noStrike">
                <a:solidFill>
                  <a:schemeClr val="dk1"/>
                </a:solidFill>
                <a:latin typeface="Century Gothic"/>
                <a:ea typeface="Century Gothic"/>
                <a:cs typeface="Century Gothic"/>
                <a:sym typeface="Century Gothic"/>
              </a:rPr>
              <a:t>Rachel -  </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Today we read about what common European beauty standards are.</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It is connected to our topic because it gave us a frame of reference.</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Our homework is to finish the mural.</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Our group plan is to work on our website.</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One thing we are taking away is to email the owner of the body shop.</a:t>
            </a:r>
            <a:endParaRPr/>
          </a:p>
          <a:p>
            <a:pPr indent="-260092" lvl="0" marL="260092" marR="0" rtl="0" algn="l">
              <a:lnSpc>
                <a:spcPct val="80000"/>
              </a:lnSpc>
              <a:spcBef>
                <a:spcPts val="1280"/>
              </a:spcBef>
              <a:spcAft>
                <a:spcPts val="0"/>
              </a:spcAft>
              <a:buClr>
                <a:srgbClr val="262626"/>
              </a:buClr>
              <a:buSzPts val="1600"/>
              <a:buFont typeface="Garamond"/>
              <a:buChar char="◦"/>
            </a:pPr>
            <a:r>
              <a:rPr b="0" i="0" lang="en-US" sz="1600" u="none" cap="none" strike="noStrike">
                <a:solidFill>
                  <a:schemeClr val="dk1"/>
                </a:solidFill>
                <a:latin typeface="Century Gothic"/>
                <a:ea typeface="Century Gothic"/>
                <a:cs typeface="Century Gothic"/>
                <a:sym typeface="Century Gothic"/>
              </a:rPr>
              <a:t>Laura: </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Today I read "The Cultural Implications of Beauty" by Meera Jain. </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It connected to my topic because she discusses Western Cultural Ideals and how people have shaped their lives to fit in with societal norms. </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During the weekend, my group wants to get together at least once, since Rachel has only been to on of the classes where we talked about this project. We will fill her in and try to come up with a plan for our mural. </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On Tuesday, we are going to bring in all of our research and plan which ones we are going to use. </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I didn't know how low the employment level was on certain reservations. </a:t>
            </a:r>
            <a:endParaRPr/>
          </a:p>
          <a:p>
            <a:pPr indent="-260092" lvl="0" marL="260092" marR="0" rtl="0" algn="l">
              <a:lnSpc>
                <a:spcPct val="80000"/>
              </a:lnSpc>
              <a:spcBef>
                <a:spcPts val="1280"/>
              </a:spcBef>
              <a:spcAft>
                <a:spcPts val="0"/>
              </a:spcAft>
              <a:buClr>
                <a:srgbClr val="262626"/>
              </a:buClr>
              <a:buSzPts val="1600"/>
              <a:buFont typeface="Garamond"/>
              <a:buChar char="◦"/>
            </a:pPr>
            <a:r>
              <a:rPr b="0" i="0" lang="en-US" sz="1600" u="none" cap="none" strike="noStrike">
                <a:solidFill>
                  <a:schemeClr val="dk1"/>
                </a:solidFill>
                <a:latin typeface="Century Gothic"/>
                <a:ea typeface="Century Gothic"/>
                <a:cs typeface="Century Gothic"/>
                <a:sym typeface="Century Gothic"/>
              </a:rPr>
              <a:t>Kailea: </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For today's class I read about the To'hajiilee tribe and how it's connected to modern media (Breaking Bad). </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It's connected to our topic about native american beauty standards because we want to focus on the To'hajiilee tribe and how it's affected by western society.</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My homework for the weekend is to get together with my group and brainstorm about the mural.</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We'll address each of our research resources and pick out our concrete sources.</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I didn't know that Abraham Lincoln was so horrible to Native Americans.</a:t>
            </a:r>
            <a:endParaRPr/>
          </a:p>
          <a:p>
            <a:pPr indent="-158492" lvl="0" marL="260092" marR="0" rtl="0" algn="l">
              <a:lnSpc>
                <a:spcPct val="80000"/>
              </a:lnSpc>
              <a:spcBef>
                <a:spcPts val="1280"/>
              </a:spcBef>
              <a:spcAft>
                <a:spcPts val="0"/>
              </a:spcAft>
              <a:buClr>
                <a:srgbClr val="262626"/>
              </a:buClr>
              <a:buSzPts val="1600"/>
              <a:buFont typeface="Garamond"/>
              <a:buNone/>
            </a:pPr>
            <a:r>
              <a:t/>
            </a:r>
            <a:endParaRPr b="0" i="0" sz="1600" u="none" cap="none" strike="noStrike">
              <a:solidFill>
                <a:schemeClr val="dk1"/>
              </a:solidFill>
              <a:latin typeface="Century Gothic"/>
              <a:ea typeface="Century Gothic"/>
              <a:cs typeface="Century Gothic"/>
              <a:sym typeface="Century Gothic"/>
            </a:endParaRPr>
          </a:p>
          <a:p>
            <a:pPr indent="-168651" lvl="1" marL="650230" marR="0" rtl="0" algn="l">
              <a:lnSpc>
                <a:spcPct val="80000"/>
              </a:lnSpc>
              <a:spcBef>
                <a:spcPts val="711"/>
              </a:spcBef>
              <a:spcAft>
                <a:spcPts val="0"/>
              </a:spcAft>
              <a:buClr>
                <a:srgbClr val="262626"/>
              </a:buClr>
              <a:buSzPts val="1440"/>
              <a:buFont typeface="Garamond"/>
              <a:buNone/>
            </a:pPr>
            <a:r>
              <a:t/>
            </a:r>
            <a:endParaRPr b="0" i="0" sz="144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 name="Shape 120"/>
        <p:cNvGrpSpPr/>
        <p:nvPr/>
      </p:nvGrpSpPr>
      <p:grpSpPr>
        <a:xfrm>
          <a:off x="0" y="0"/>
          <a:ext cx="0" cy="0"/>
          <a:chOff x="0" y="0"/>
          <a:chExt cx="0" cy="0"/>
        </a:xfrm>
      </p:grpSpPr>
      <p:sp>
        <p:nvSpPr>
          <p:cNvPr id="121" name="Shape 121"/>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62626"/>
              </a:buClr>
              <a:buSzPts val="5689"/>
              <a:buFont typeface="Century Gothic"/>
              <a:buNone/>
            </a:pPr>
            <a:r>
              <a:rPr b="0" i="0" lang="en-US" sz="5689" u="none" cap="none" strike="noStrike">
                <a:solidFill>
                  <a:srgbClr val="262626"/>
                </a:solidFill>
                <a:latin typeface="Century Gothic"/>
                <a:ea typeface="Century Gothic"/>
                <a:cs typeface="Century Gothic"/>
                <a:sym typeface="Century Gothic"/>
              </a:rPr>
              <a:t>Nadine Cooper</a:t>
            </a:r>
            <a:endParaRPr b="0" i="0" sz="5689" u="none" cap="none" strike="noStrike">
              <a:solidFill>
                <a:srgbClr val="262626"/>
              </a:solidFill>
              <a:latin typeface="Century Gothic"/>
              <a:ea typeface="Century Gothic"/>
              <a:cs typeface="Century Gothic"/>
              <a:sym typeface="Century Gothic"/>
            </a:endParaRPr>
          </a:p>
        </p:txBody>
      </p:sp>
      <p:sp>
        <p:nvSpPr>
          <p:cNvPr id="122" name="Shape 122"/>
          <p:cNvSpPr txBox="1"/>
          <p:nvPr>
            <p:ph idx="1" type="body"/>
          </p:nvPr>
        </p:nvSpPr>
        <p:spPr>
          <a:xfrm>
            <a:off x="1040384" y="1979407"/>
            <a:ext cx="9256555" cy="6603761"/>
          </a:xfrm>
          <a:prstGeom prst="rect">
            <a:avLst/>
          </a:prstGeom>
          <a:noFill/>
          <a:ln>
            <a:noFill/>
          </a:ln>
        </p:spPr>
        <p:txBody>
          <a:bodyPr anchorCtr="0" anchor="t" bIns="45700" lIns="91425" spcFirstLastPara="1" rIns="91425" wrap="square" tIns="45700">
            <a:noAutofit/>
          </a:bodyPr>
          <a:lstStyle/>
          <a:p>
            <a:pPr indent="-260092" lvl="0" marL="260092" marR="0" rtl="0" algn="l">
              <a:lnSpc>
                <a:spcPct val="80000"/>
              </a:lnSpc>
              <a:spcBef>
                <a:spcPts val="0"/>
              </a:spcBef>
              <a:spcAft>
                <a:spcPts val="0"/>
              </a:spcAft>
              <a:buClr>
                <a:srgbClr val="262626"/>
              </a:buClr>
              <a:buSzPts val="3400"/>
              <a:buFont typeface="Garamond"/>
              <a:buChar char="◦"/>
            </a:pPr>
            <a:r>
              <a:rPr b="0" i="0" lang="en-US" sz="3400" u="none" cap="none" strike="noStrike">
                <a:solidFill>
                  <a:schemeClr val="dk1"/>
                </a:solidFill>
                <a:latin typeface="Century Gothic"/>
                <a:ea typeface="Century Gothic"/>
                <a:cs typeface="Century Gothic"/>
                <a:sym typeface="Century Gothic"/>
              </a:rPr>
              <a:t>Education</a:t>
            </a:r>
            <a:endParaRPr/>
          </a:p>
          <a:p>
            <a:pPr indent="-260091" lvl="1" marL="650230" marR="0" rtl="0" algn="l">
              <a:lnSpc>
                <a:spcPct val="80000"/>
              </a:lnSpc>
              <a:spcBef>
                <a:spcPts val="711"/>
              </a:spcBef>
              <a:spcAft>
                <a:spcPts val="0"/>
              </a:spcAft>
              <a:buClr>
                <a:srgbClr val="262626"/>
              </a:buClr>
              <a:buSzPts val="3060"/>
              <a:buFont typeface="Garamond"/>
              <a:buChar char="◦"/>
            </a:pPr>
            <a:r>
              <a:rPr b="0" i="0" lang="en-US" sz="3060" u="none" cap="none" strike="noStrike">
                <a:solidFill>
                  <a:schemeClr val="dk1"/>
                </a:solidFill>
                <a:latin typeface="Century Gothic"/>
                <a:ea typeface="Century Gothic"/>
                <a:cs typeface="Century Gothic"/>
                <a:sym typeface="Century Gothic"/>
              </a:rPr>
              <a:t>BA: Literature &amp; Communications, Minor in Education. Pace University. </a:t>
            </a:r>
            <a:endParaRPr/>
          </a:p>
          <a:p>
            <a:pPr indent="-260091" lvl="1" marL="650230" marR="0" rtl="0" algn="l">
              <a:lnSpc>
                <a:spcPct val="80000"/>
              </a:lnSpc>
              <a:spcBef>
                <a:spcPts val="711"/>
              </a:spcBef>
              <a:spcAft>
                <a:spcPts val="0"/>
              </a:spcAft>
              <a:buClr>
                <a:srgbClr val="262626"/>
              </a:buClr>
              <a:buSzPts val="3060"/>
              <a:buFont typeface="Garamond"/>
              <a:buChar char="◦"/>
            </a:pPr>
            <a:r>
              <a:rPr b="0" i="0" lang="en-US" sz="3060" u="none" cap="none" strike="noStrike">
                <a:solidFill>
                  <a:schemeClr val="dk1"/>
                </a:solidFill>
                <a:latin typeface="Century Gothic"/>
                <a:ea typeface="Century Gothic"/>
                <a:cs typeface="Century Gothic"/>
                <a:sym typeface="Century Gothic"/>
              </a:rPr>
              <a:t>MA: Children’s Literature, Hollins University</a:t>
            </a:r>
            <a:endParaRPr/>
          </a:p>
          <a:p>
            <a:pPr indent="-260091" lvl="1" marL="650230" marR="0" rtl="0" algn="l">
              <a:lnSpc>
                <a:spcPct val="80000"/>
              </a:lnSpc>
              <a:spcBef>
                <a:spcPts val="711"/>
              </a:spcBef>
              <a:spcAft>
                <a:spcPts val="0"/>
              </a:spcAft>
              <a:buClr>
                <a:srgbClr val="262626"/>
              </a:buClr>
              <a:buSzPts val="3060"/>
              <a:buFont typeface="Garamond"/>
              <a:buChar char="◦"/>
            </a:pPr>
            <a:r>
              <a:rPr b="0" i="0" lang="en-US" sz="3060" u="none" cap="none" strike="noStrike">
                <a:solidFill>
                  <a:schemeClr val="dk1"/>
                </a:solidFill>
                <a:latin typeface="Century Gothic"/>
                <a:ea typeface="Century Gothic"/>
                <a:cs typeface="Century Gothic"/>
                <a:sym typeface="Century Gothic"/>
              </a:rPr>
              <a:t>MFA: Poetry, Texas State University</a:t>
            </a:r>
            <a:endParaRPr/>
          </a:p>
          <a:p>
            <a:pPr indent="-260092" lvl="0" marL="260092" marR="0" rtl="0" algn="l">
              <a:lnSpc>
                <a:spcPct val="80000"/>
              </a:lnSpc>
              <a:spcBef>
                <a:spcPts val="1280"/>
              </a:spcBef>
              <a:spcAft>
                <a:spcPts val="0"/>
              </a:spcAft>
              <a:buClr>
                <a:srgbClr val="262626"/>
              </a:buClr>
              <a:buSzPts val="3400"/>
              <a:buFont typeface="Garamond"/>
              <a:buChar char="◦"/>
            </a:pPr>
            <a:r>
              <a:rPr b="0" i="0" lang="en-US" sz="3400" u="none" cap="none" strike="noStrike">
                <a:solidFill>
                  <a:schemeClr val="dk1"/>
                </a:solidFill>
                <a:latin typeface="Century Gothic"/>
                <a:ea typeface="Century Gothic"/>
                <a:cs typeface="Century Gothic"/>
                <a:sym typeface="Century Gothic"/>
              </a:rPr>
              <a:t>Teaching Experience</a:t>
            </a:r>
            <a:endParaRPr/>
          </a:p>
          <a:p>
            <a:pPr indent="-260091" lvl="1" marL="650230" marR="0" rtl="0" algn="l">
              <a:lnSpc>
                <a:spcPct val="80000"/>
              </a:lnSpc>
              <a:spcBef>
                <a:spcPts val="711"/>
              </a:spcBef>
              <a:spcAft>
                <a:spcPts val="0"/>
              </a:spcAft>
              <a:buClr>
                <a:srgbClr val="262626"/>
              </a:buClr>
              <a:buSzPts val="3060"/>
              <a:buFont typeface="Garamond"/>
              <a:buChar char="◦"/>
            </a:pPr>
            <a:r>
              <a:rPr b="0" i="0" lang="en-US" sz="3060" u="none" cap="none" strike="noStrike">
                <a:solidFill>
                  <a:schemeClr val="dk1"/>
                </a:solidFill>
                <a:latin typeface="Century Gothic"/>
                <a:ea typeface="Century Gothic"/>
                <a:cs typeface="Century Gothic"/>
                <a:sym typeface="Century Gothic"/>
              </a:rPr>
              <a:t>Taught at various levels since 1997, university, high school, middle school, and pre-school. </a:t>
            </a:r>
            <a:endParaRPr/>
          </a:p>
          <a:p>
            <a:pPr indent="-260092" lvl="0" marL="260092" marR="0" rtl="0" algn="l">
              <a:lnSpc>
                <a:spcPct val="80000"/>
              </a:lnSpc>
              <a:spcBef>
                <a:spcPts val="1280"/>
              </a:spcBef>
              <a:spcAft>
                <a:spcPts val="0"/>
              </a:spcAft>
              <a:buClr>
                <a:srgbClr val="262626"/>
              </a:buClr>
              <a:buSzPts val="3400"/>
              <a:buFont typeface="Garamond"/>
              <a:buChar char="◦"/>
            </a:pPr>
            <a:r>
              <a:rPr b="0" i="0" lang="en-US" sz="3400" u="none" cap="none" strike="noStrike">
                <a:solidFill>
                  <a:schemeClr val="dk1"/>
                </a:solidFill>
                <a:latin typeface="Century Gothic"/>
                <a:ea typeface="Century Gothic"/>
                <a:cs typeface="Century Gothic"/>
                <a:sym typeface="Century Gothic"/>
              </a:rPr>
              <a:t>Current Teaching Experience: Austin High AGS </a:t>
            </a:r>
            <a:endParaRPr/>
          </a:p>
          <a:p>
            <a:pPr indent="-260091" lvl="2" marL="1040368" marR="0" rtl="0" algn="l">
              <a:lnSpc>
                <a:spcPct val="80000"/>
              </a:lnSpc>
              <a:spcBef>
                <a:spcPts val="711"/>
              </a:spcBef>
              <a:spcAft>
                <a:spcPts val="0"/>
              </a:spcAft>
              <a:buClr>
                <a:srgbClr val="262626"/>
              </a:buClr>
              <a:buSzPts val="2720"/>
              <a:buFont typeface="Garamond"/>
              <a:buChar char="◦"/>
            </a:pPr>
            <a:r>
              <a:rPr b="0" i="0" lang="en-US" sz="2720" u="none" cap="none" strike="noStrike">
                <a:solidFill>
                  <a:schemeClr val="dk1"/>
                </a:solidFill>
                <a:latin typeface="Century Gothic"/>
                <a:ea typeface="Century Gothic"/>
                <a:cs typeface="Century Gothic"/>
                <a:sym typeface="Century Gothic"/>
              </a:rPr>
              <a:t>AP Language and Composition since 2014</a:t>
            </a:r>
            <a:endParaRPr/>
          </a:p>
          <a:p>
            <a:pPr indent="-260091" lvl="2" marL="1040368" marR="0" rtl="0" algn="l">
              <a:lnSpc>
                <a:spcPct val="80000"/>
              </a:lnSpc>
              <a:spcBef>
                <a:spcPts val="711"/>
              </a:spcBef>
              <a:spcAft>
                <a:spcPts val="0"/>
              </a:spcAft>
              <a:buClr>
                <a:srgbClr val="262626"/>
              </a:buClr>
              <a:buSzPts val="2720"/>
              <a:buFont typeface="Garamond"/>
              <a:buChar char="◦"/>
            </a:pPr>
            <a:r>
              <a:rPr b="0" i="0" lang="en-US" sz="2720" u="none" cap="none" strike="noStrike">
                <a:solidFill>
                  <a:schemeClr val="dk1"/>
                </a:solidFill>
                <a:latin typeface="Century Gothic"/>
                <a:ea typeface="Century Gothic"/>
                <a:cs typeface="Century Gothic"/>
                <a:sym typeface="Century Gothic"/>
              </a:rPr>
              <a:t>Adjunct at Austin Community College to teach dual credit college English</a:t>
            </a:r>
            <a:endParaRPr b="0" i="0" sz="2720" u="none" cap="none" strike="noStrike">
              <a:solidFill>
                <a:schemeClr val="dk1"/>
              </a:solidFill>
              <a:latin typeface="Century Gothic"/>
              <a:ea typeface="Century Gothic"/>
              <a:cs typeface="Century Gothic"/>
              <a:sym typeface="Century Gothic"/>
            </a:endParaRPr>
          </a:p>
        </p:txBody>
      </p:sp>
      <p:pic>
        <p:nvPicPr>
          <p:cNvPr id="123" name="Shape 123"/>
          <p:cNvPicPr preferRelativeResize="0"/>
          <p:nvPr/>
        </p:nvPicPr>
        <p:blipFill rotWithShape="1">
          <a:blip r:embed="rId3">
            <a:alphaModFix/>
          </a:blip>
          <a:srcRect b="0" l="0" r="0" t="0"/>
          <a:stretch/>
        </p:blipFill>
        <p:spPr>
          <a:xfrm flipH="1">
            <a:off x="-143435" y="6927925"/>
            <a:ext cx="2743200" cy="2592592"/>
          </a:xfrm>
          <a:prstGeom prst="rect">
            <a:avLst/>
          </a:prstGeom>
          <a:noFill/>
          <a:ln>
            <a:noFill/>
          </a:ln>
        </p:spPr>
      </p:pic>
      <p:pic>
        <p:nvPicPr>
          <p:cNvPr id="124" name="Shape 124"/>
          <p:cNvPicPr preferRelativeResize="0"/>
          <p:nvPr/>
        </p:nvPicPr>
        <p:blipFill rotWithShape="1">
          <a:blip r:embed="rId4">
            <a:alphaModFix/>
          </a:blip>
          <a:srcRect b="0" l="0" r="0" t="0"/>
          <a:stretch/>
        </p:blipFill>
        <p:spPr>
          <a:xfrm>
            <a:off x="10100930" y="254779"/>
            <a:ext cx="2750021" cy="3423103"/>
          </a:xfrm>
          <a:prstGeom prst="rect">
            <a:avLst/>
          </a:prstGeom>
          <a:noFill/>
          <a:ln>
            <a:noFill/>
          </a:ln>
        </p:spPr>
      </p:pic>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sp>
        <p:nvSpPr>
          <p:cNvPr id="245" name="Shape 245"/>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2"/>
              </a:buClr>
              <a:buSzPts val="5120"/>
              <a:buFont typeface="Century Gothic"/>
              <a:buNone/>
            </a:pPr>
            <a:r>
              <a:rPr b="1" i="0" lang="en-US" sz="5120" u="none" cap="none" strike="noStrike">
                <a:solidFill>
                  <a:schemeClr val="dk2"/>
                </a:solidFill>
                <a:latin typeface="Century Gothic"/>
                <a:ea typeface="Century Gothic"/>
                <a:cs typeface="Century Gothic"/>
                <a:sym typeface="Century Gothic"/>
              </a:rPr>
              <a:t>Group 2 Reflections &amp; IBL details</a:t>
            </a:r>
            <a:endParaRPr b="1" i="0" sz="5120" u="none" cap="none" strike="noStrike">
              <a:solidFill>
                <a:schemeClr val="dk2"/>
              </a:solidFill>
              <a:latin typeface="Century Gothic"/>
              <a:ea typeface="Century Gothic"/>
              <a:cs typeface="Century Gothic"/>
              <a:sym typeface="Century Gothic"/>
            </a:endParaRPr>
          </a:p>
        </p:txBody>
      </p:sp>
      <p:sp>
        <p:nvSpPr>
          <p:cNvPr id="246" name="Shape 246"/>
          <p:cNvSpPr txBox="1"/>
          <p:nvPr>
            <p:ph idx="1" type="body"/>
          </p:nvPr>
        </p:nvSpPr>
        <p:spPr>
          <a:xfrm>
            <a:off x="1040384" y="1979407"/>
            <a:ext cx="10924032" cy="6603761"/>
          </a:xfrm>
          <a:prstGeom prst="rect">
            <a:avLst/>
          </a:prstGeom>
          <a:noFill/>
          <a:ln>
            <a:noFill/>
          </a:ln>
        </p:spPr>
        <p:txBody>
          <a:bodyPr anchorCtr="0" anchor="t" bIns="45700" lIns="91425" spcFirstLastPara="1" rIns="91425" wrap="square" tIns="45700">
            <a:noAutofit/>
          </a:bodyPr>
          <a:lstStyle/>
          <a:p>
            <a:pPr indent="-260092" lvl="0" marL="260092" marR="0" rtl="0" algn="l">
              <a:lnSpc>
                <a:spcPct val="100000"/>
              </a:lnSpc>
              <a:spcBef>
                <a:spcPts val="0"/>
              </a:spcBef>
              <a:spcAft>
                <a:spcPts val="0"/>
              </a:spcAft>
              <a:buClr>
                <a:srgbClr val="262626"/>
              </a:buClr>
              <a:buSzPts val="4000"/>
              <a:buFont typeface="Garamond"/>
              <a:buChar char="◦"/>
            </a:pPr>
            <a:r>
              <a:rPr b="0" i="0" lang="en-US" sz="4000" u="none" cap="none" strike="noStrike">
                <a:solidFill>
                  <a:schemeClr val="dk1"/>
                </a:solidFill>
                <a:latin typeface="Century Gothic"/>
                <a:ea typeface="Century Gothic"/>
                <a:cs typeface="Century Gothic"/>
                <a:sym typeface="Century Gothic"/>
              </a:rPr>
              <a:t>Avni portfolio entry for IBL Project</a:t>
            </a:r>
            <a:endParaRPr/>
          </a:p>
          <a:p>
            <a:pPr indent="-260092" lvl="1" marL="650229" marR="0" rtl="0" algn="l">
              <a:lnSpc>
                <a:spcPct val="100000"/>
              </a:lnSpc>
              <a:spcBef>
                <a:spcPts val="711"/>
              </a:spcBef>
              <a:spcAft>
                <a:spcPts val="0"/>
              </a:spcAft>
              <a:buClr>
                <a:srgbClr val="262626"/>
              </a:buClr>
              <a:buSzPts val="3600"/>
              <a:buFont typeface="Garamond"/>
              <a:buChar char="◦"/>
            </a:pPr>
            <a:r>
              <a:rPr b="0" i="0" lang="en-US" sz="3600" u="sng" cap="none" strike="noStrike">
                <a:solidFill>
                  <a:schemeClr val="hlink"/>
                </a:solidFill>
                <a:latin typeface="Century Gothic"/>
                <a:ea typeface="Century Gothic"/>
                <a:cs typeface="Century Gothic"/>
                <a:sym typeface="Century Gothic"/>
                <a:hlinkClick r:id="rId3"/>
              </a:rPr>
              <a:t>https://ags18singha.weebly.com/take-action.html</a:t>
            </a:r>
            <a:r>
              <a:rPr b="0" i="0" lang="en-US" sz="3600" u="none" cap="none" strike="noStrike">
                <a:solidFill>
                  <a:schemeClr val="dk1"/>
                </a:solidFill>
                <a:latin typeface="Century Gothic"/>
                <a:ea typeface="Century Gothic"/>
                <a:cs typeface="Century Gothic"/>
                <a:sym typeface="Century Gothic"/>
              </a:rPr>
              <a:t> </a:t>
            </a:r>
            <a:endParaRPr/>
          </a:p>
          <a:p>
            <a:pPr indent="-260092" lvl="0" marL="260092" marR="0" rtl="0" algn="l">
              <a:lnSpc>
                <a:spcPct val="100000"/>
              </a:lnSpc>
              <a:spcBef>
                <a:spcPts val="1280"/>
              </a:spcBef>
              <a:spcAft>
                <a:spcPts val="0"/>
              </a:spcAft>
              <a:buClr>
                <a:srgbClr val="262626"/>
              </a:buClr>
              <a:buSzPts val="4000"/>
              <a:buFont typeface="Garamond"/>
              <a:buChar char="◦"/>
            </a:pPr>
            <a:r>
              <a:rPr b="0" i="0" lang="en-US" sz="4000" u="none" cap="none" strike="noStrike">
                <a:solidFill>
                  <a:schemeClr val="dk1"/>
                </a:solidFill>
                <a:latin typeface="Century Gothic"/>
                <a:ea typeface="Century Gothic"/>
                <a:cs typeface="Century Gothic"/>
                <a:sym typeface="Century Gothic"/>
              </a:rPr>
              <a:t>Jackie portfolio entry for IBL Project</a:t>
            </a:r>
            <a:endParaRPr/>
          </a:p>
          <a:p>
            <a:pPr indent="-260091" lvl="1" marL="650230" marR="0" rtl="0" algn="l">
              <a:lnSpc>
                <a:spcPct val="100000"/>
              </a:lnSpc>
              <a:spcBef>
                <a:spcPts val="711"/>
              </a:spcBef>
              <a:spcAft>
                <a:spcPts val="0"/>
              </a:spcAft>
              <a:buClr>
                <a:srgbClr val="262626"/>
              </a:buClr>
              <a:buSzPts val="3600"/>
              <a:buFont typeface="Garamond"/>
              <a:buChar char="◦"/>
            </a:pPr>
            <a:r>
              <a:rPr b="0" i="0" lang="en-US" sz="3600" u="sng" cap="none" strike="noStrike">
                <a:solidFill>
                  <a:schemeClr val="hlink"/>
                </a:solidFill>
                <a:latin typeface="Century Gothic"/>
                <a:ea typeface="Century Gothic"/>
                <a:cs typeface="Century Gothic"/>
                <a:sym typeface="Century Gothic"/>
                <a:hlinkClick r:id="rId4"/>
              </a:rPr>
              <a:t>https://ags18tothj.weebly.com/take-action.html</a:t>
            </a:r>
            <a:r>
              <a:rPr b="0" i="0" lang="en-US" sz="3600" u="none" cap="none" strike="noStrike">
                <a:solidFill>
                  <a:schemeClr val="dk1"/>
                </a:solidFill>
                <a:latin typeface="Century Gothic"/>
                <a:ea typeface="Century Gothic"/>
                <a:cs typeface="Century Gothic"/>
                <a:sym typeface="Century Gothic"/>
              </a:rPr>
              <a: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Shape 251"/>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2"/>
              </a:buClr>
              <a:buSzPts val="4400"/>
              <a:buFont typeface="Century Gothic"/>
              <a:buNone/>
            </a:pPr>
            <a:r>
              <a:rPr b="1" i="0" lang="en-US" sz="4400" u="none" cap="none" strike="noStrike">
                <a:solidFill>
                  <a:schemeClr val="dk2"/>
                </a:solidFill>
                <a:latin typeface="Century Gothic"/>
                <a:ea typeface="Century Gothic"/>
                <a:cs typeface="Century Gothic"/>
                <a:sym typeface="Century Gothic"/>
              </a:rPr>
              <a:t>Sample Status Reports: Group 2/Day 1</a:t>
            </a:r>
            <a:endParaRPr b="1" i="0" sz="4400" u="none" cap="none" strike="noStrike">
              <a:solidFill>
                <a:schemeClr val="dk2"/>
              </a:solidFill>
              <a:latin typeface="Century Gothic"/>
              <a:ea typeface="Century Gothic"/>
              <a:cs typeface="Century Gothic"/>
              <a:sym typeface="Century Gothic"/>
            </a:endParaRPr>
          </a:p>
        </p:txBody>
      </p:sp>
      <p:sp>
        <p:nvSpPr>
          <p:cNvPr id="252" name="Shape 252"/>
          <p:cNvSpPr txBox="1"/>
          <p:nvPr>
            <p:ph idx="1" type="body"/>
          </p:nvPr>
        </p:nvSpPr>
        <p:spPr>
          <a:xfrm>
            <a:off x="1040384" y="1979407"/>
            <a:ext cx="10924032" cy="6603761"/>
          </a:xfrm>
          <a:prstGeom prst="rect">
            <a:avLst/>
          </a:prstGeom>
          <a:noFill/>
          <a:ln>
            <a:noFill/>
          </a:ln>
        </p:spPr>
        <p:txBody>
          <a:bodyPr anchorCtr="0" anchor="t" bIns="45700" lIns="91425" spcFirstLastPara="1" rIns="91425" wrap="square" tIns="45700">
            <a:noAutofit/>
          </a:bodyPr>
          <a:lstStyle/>
          <a:p>
            <a:pPr indent="-260092" lvl="0" marL="260092" marR="0" rtl="0" algn="l">
              <a:lnSpc>
                <a:spcPct val="80000"/>
              </a:lnSpc>
              <a:spcBef>
                <a:spcPts val="0"/>
              </a:spcBef>
              <a:spcAft>
                <a:spcPts val="0"/>
              </a:spcAft>
              <a:buClr>
                <a:srgbClr val="262626"/>
              </a:buClr>
              <a:buSzPts val="1600"/>
              <a:buFont typeface="Garamond"/>
              <a:buChar char="◦"/>
            </a:pPr>
            <a:r>
              <a:rPr b="0" i="0" lang="en-US" sz="1600" u="none" cap="none" strike="noStrike">
                <a:solidFill>
                  <a:schemeClr val="dk1"/>
                </a:solidFill>
                <a:latin typeface="Century Gothic"/>
                <a:ea typeface="Century Gothic"/>
                <a:cs typeface="Century Gothic"/>
                <a:sym typeface="Century Gothic"/>
              </a:rPr>
              <a:t>Avni – </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I researched tragic events in Native American history that has primarily gone unnoticed by the media and general public. These events, laws, and stories may change the public perception of certain leaders in history. </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I researched the hanging of the Dakota 38 and found some hypocrisy with President Lincoln's mission for the abolition of slavery and equality and his orders to execute tens of Native people with little basis. I also learned that many lawmakers throughout history, such as California Governor Peter H. Burnett, have openly boasted about their racist views and ambivalence towards the future of native people. </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sng" cap="none" strike="noStrike">
                <a:solidFill>
                  <a:schemeClr val="hlink"/>
                </a:solidFill>
                <a:latin typeface="Century Gothic"/>
                <a:ea typeface="Century Gothic"/>
                <a:cs typeface="Century Gothic"/>
                <a:sym typeface="Century Gothic"/>
                <a:hlinkClick r:id="rId3"/>
              </a:rPr>
              <a:t>http://nativenewsonline.net/opinion/hanging-dakota-38-troubling-legacy-president-lincoln/ </a:t>
            </a:r>
            <a:endParaRPr b="0" i="0" sz="1440" u="none" cap="none" strike="noStrike">
              <a:solidFill>
                <a:schemeClr val="dk1"/>
              </a:solidFill>
              <a:latin typeface="Century Gothic"/>
              <a:ea typeface="Century Gothic"/>
              <a:cs typeface="Century Gothic"/>
              <a:sym typeface="Century Gothic"/>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sng" cap="none" strike="noStrike">
                <a:solidFill>
                  <a:schemeClr val="hlink"/>
                </a:solidFill>
                <a:latin typeface="Century Gothic"/>
                <a:ea typeface="Century Gothic"/>
                <a:cs typeface="Century Gothic"/>
                <a:sym typeface="Century Gothic"/>
                <a:hlinkClick r:id="rId4"/>
              </a:rPr>
              <a:t>http://endgenocide.org/learn/past-genocides/native-americans/ </a:t>
            </a:r>
            <a:endParaRPr b="0" i="0" sz="1440" u="none" cap="none" strike="noStrike">
              <a:solidFill>
                <a:schemeClr val="dk1"/>
              </a:solidFill>
              <a:latin typeface="Century Gothic"/>
              <a:ea typeface="Century Gothic"/>
              <a:cs typeface="Century Gothic"/>
              <a:sym typeface="Century Gothic"/>
            </a:endParaRPr>
          </a:p>
          <a:p>
            <a:pPr indent="-260092" lvl="0" marL="260092" marR="0" rtl="0" algn="l">
              <a:lnSpc>
                <a:spcPct val="80000"/>
              </a:lnSpc>
              <a:spcBef>
                <a:spcPts val="1280"/>
              </a:spcBef>
              <a:spcAft>
                <a:spcPts val="0"/>
              </a:spcAft>
              <a:buClr>
                <a:srgbClr val="262626"/>
              </a:buClr>
              <a:buSzPts val="1600"/>
              <a:buFont typeface="Garamond"/>
              <a:buChar char="◦"/>
            </a:pPr>
            <a:r>
              <a:rPr b="0" i="0" lang="en-US" sz="1600" u="none" cap="none" strike="noStrike">
                <a:solidFill>
                  <a:schemeClr val="dk1"/>
                </a:solidFill>
                <a:latin typeface="Century Gothic"/>
                <a:ea typeface="Century Gothic"/>
                <a:cs typeface="Century Gothic"/>
                <a:sym typeface="Century Gothic"/>
              </a:rPr>
              <a:t>Antara – </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Native American Holidays </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I learned that some Natives do celebrate Thanksgiving but it has a much different meaning. One man called it "a death of culture" and they celebrate their survival.</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sng" cap="none" strike="noStrike">
                <a:solidFill>
                  <a:schemeClr val="hlink"/>
                </a:solidFill>
                <a:latin typeface="Century Gothic"/>
                <a:ea typeface="Century Gothic"/>
                <a:cs typeface="Century Gothic"/>
                <a:sym typeface="Century Gothic"/>
                <a:hlinkClick r:id="rId5"/>
              </a:rPr>
              <a:t>https://www.nytimes.com/2017/11/23/us/thanksgiving-for-native-americans-four-voices-on-a-complicated-holiday.html </a:t>
            </a:r>
            <a:endParaRPr b="0" i="0" sz="1440" u="sng" cap="none" strike="noStrike">
              <a:solidFill>
                <a:schemeClr val="dk1"/>
              </a:solidFill>
              <a:latin typeface="Century Gothic"/>
              <a:ea typeface="Century Gothic"/>
              <a:cs typeface="Century Gothic"/>
              <a:sym typeface="Century Gothic"/>
            </a:endParaRPr>
          </a:p>
          <a:p>
            <a:pPr indent="-260092" lvl="0" marL="260092" marR="0" rtl="0" algn="l">
              <a:lnSpc>
                <a:spcPct val="80000"/>
              </a:lnSpc>
              <a:spcBef>
                <a:spcPts val="1280"/>
              </a:spcBef>
              <a:spcAft>
                <a:spcPts val="0"/>
              </a:spcAft>
              <a:buClr>
                <a:srgbClr val="262626"/>
              </a:buClr>
              <a:buSzPts val="1600"/>
              <a:buFont typeface="Garamond"/>
              <a:buChar char="◦"/>
            </a:pPr>
            <a:r>
              <a:rPr b="0" i="0" lang="en-US" sz="1600" u="none" cap="none" strike="noStrike">
                <a:solidFill>
                  <a:schemeClr val="dk1"/>
                </a:solidFill>
                <a:latin typeface="Century Gothic"/>
                <a:ea typeface="Century Gothic"/>
                <a:cs typeface="Century Gothic"/>
                <a:sym typeface="Century Gothic"/>
              </a:rPr>
              <a:t>Jackie </a:t>
            </a:r>
            <a:r>
              <a:rPr b="0" i="0" lang="en-US" sz="1600" u="sng" cap="none" strike="noStrike">
                <a:solidFill>
                  <a:schemeClr val="hlink"/>
                </a:solidFill>
                <a:latin typeface="Century Gothic"/>
                <a:ea typeface="Century Gothic"/>
                <a:cs typeface="Century Gothic"/>
                <a:sym typeface="Century Gothic"/>
                <a:hlinkClick r:id="rId6"/>
              </a:rPr>
              <a:t>–</a:t>
            </a:r>
            <a:r>
              <a:rPr b="0" i="0" lang="en-US" sz="1600" u="none" cap="none" strike="noStrike">
                <a:solidFill>
                  <a:schemeClr val="dk1"/>
                </a:solidFill>
                <a:latin typeface="Century Gothic"/>
                <a:ea typeface="Century Gothic"/>
                <a:cs typeface="Century Gothic"/>
                <a:sym typeface="Century Gothic"/>
              </a:rPr>
              <a:t> </a:t>
            </a:r>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sng" cap="none" strike="noStrike">
                <a:solidFill>
                  <a:schemeClr val="hlink"/>
                </a:solidFill>
                <a:latin typeface="Century Gothic"/>
                <a:ea typeface="Century Gothic"/>
                <a:cs typeface="Century Gothic"/>
                <a:sym typeface="Century Gothic"/>
                <a:hlinkClick r:id="rId7"/>
              </a:rPr>
              <a:t>https://govinfo.library.unt.edu/ngisc/research/nagaming.html  </a:t>
            </a:r>
            <a:endParaRPr b="0" i="0" sz="1440" u="sng" cap="none" strike="noStrike">
              <a:solidFill>
                <a:schemeClr val="dk1"/>
              </a:solidFill>
              <a:latin typeface="Century Gothic"/>
              <a:ea typeface="Century Gothic"/>
              <a:cs typeface="Century Gothic"/>
              <a:sym typeface="Century Gothic"/>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sng" cap="none" strike="noStrike">
                <a:solidFill>
                  <a:schemeClr val="hlink"/>
                </a:solidFill>
                <a:latin typeface="Century Gothic"/>
                <a:ea typeface="Century Gothic"/>
                <a:cs typeface="Century Gothic"/>
                <a:sym typeface="Century Gothic"/>
                <a:hlinkClick r:id="rId8"/>
              </a:rPr>
              <a:t>https://www.narf.org/indian-gaming/ </a:t>
            </a:r>
            <a:endParaRPr b="0" i="0" sz="1440" u="sng" cap="none" strike="noStrike">
              <a:solidFill>
                <a:schemeClr val="dk1"/>
              </a:solidFill>
              <a:latin typeface="Century Gothic"/>
              <a:ea typeface="Century Gothic"/>
              <a:cs typeface="Century Gothic"/>
              <a:sym typeface="Century Gothic"/>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sng" cap="none" strike="noStrike">
                <a:solidFill>
                  <a:schemeClr val="hlink"/>
                </a:solidFill>
                <a:latin typeface="Century Gothic"/>
                <a:ea typeface="Century Gothic"/>
                <a:cs typeface="Century Gothic"/>
                <a:sym typeface="Century Gothic"/>
                <a:hlinkClick r:id="rId9"/>
              </a:rPr>
              <a:t>http://www.nber.org/digest/feb03/w9198.html </a:t>
            </a:r>
            <a:endParaRPr b="0" i="0" sz="1440" u="sng" cap="none" strike="noStrike">
              <a:solidFill>
                <a:schemeClr val="dk1"/>
              </a:solidFill>
              <a:latin typeface="Century Gothic"/>
              <a:ea typeface="Century Gothic"/>
              <a:cs typeface="Century Gothic"/>
              <a:sym typeface="Century Gothic"/>
            </a:endParaRPr>
          </a:p>
          <a:p>
            <a:pPr indent="-260091" lvl="1" marL="650230" marR="0" rtl="0" algn="l">
              <a:lnSpc>
                <a:spcPct val="80000"/>
              </a:lnSpc>
              <a:spcBef>
                <a:spcPts val="711"/>
              </a:spcBef>
              <a:spcAft>
                <a:spcPts val="0"/>
              </a:spcAft>
              <a:buClr>
                <a:srgbClr val="262626"/>
              </a:buClr>
              <a:buSzPts val="1440"/>
              <a:buFont typeface="Garamond"/>
              <a:buChar char="◦"/>
            </a:pPr>
            <a:r>
              <a:rPr b="0" i="0" lang="en-US" sz="1440" u="none" cap="none" strike="noStrike">
                <a:solidFill>
                  <a:schemeClr val="dk1"/>
                </a:solidFill>
                <a:latin typeface="Century Gothic"/>
                <a:ea typeface="Century Gothic"/>
                <a:cs typeface="Century Gothic"/>
                <a:sym typeface="Century Gothic"/>
              </a:rPr>
              <a:t>I researched why Native Americans have casinos on their reservations, and how casinos and the revenue from them affect Natives, such as the employment rates, the total income as a whole for the active population, and how not many out of the whole population actually are involved in the casino-gambling topic. Apparently the US only has so much control on the laws of gambling so if the casino is located on an Indian reservation, which is why it is more common. There are more than half of the total reservations in America that have nothing do with casinos as many are very small and in rural areas with small populations. The areas with casinos make billions annually and employ many people. </a:t>
            </a:r>
            <a:endParaRPr/>
          </a:p>
          <a:p>
            <a:pPr indent="-158492" lvl="0" marL="260092" marR="0" rtl="0" algn="l">
              <a:lnSpc>
                <a:spcPct val="80000"/>
              </a:lnSpc>
              <a:spcBef>
                <a:spcPts val="1280"/>
              </a:spcBef>
              <a:spcAft>
                <a:spcPts val="0"/>
              </a:spcAft>
              <a:buClr>
                <a:srgbClr val="262626"/>
              </a:buClr>
              <a:buSzPts val="1600"/>
              <a:buFont typeface="Garamond"/>
              <a:buNone/>
            </a:pPr>
            <a:r>
              <a:t/>
            </a:r>
            <a:endParaRPr b="0" i="0" sz="16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Shape 257"/>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2"/>
              </a:buClr>
              <a:buSzPts val="4400"/>
              <a:buFont typeface="Century Gothic"/>
              <a:buNone/>
            </a:pPr>
            <a:r>
              <a:rPr b="1" i="0" lang="en-US" sz="4400" u="none" cap="none" strike="noStrike">
                <a:solidFill>
                  <a:schemeClr val="dk2"/>
                </a:solidFill>
                <a:latin typeface="Century Gothic"/>
                <a:ea typeface="Century Gothic"/>
                <a:cs typeface="Century Gothic"/>
                <a:sym typeface="Century Gothic"/>
              </a:rPr>
              <a:t>Sample Status Reports: Group 2/Day 3</a:t>
            </a:r>
            <a:endParaRPr b="1" i="0" sz="4400" u="none" cap="none" strike="noStrike">
              <a:solidFill>
                <a:schemeClr val="dk2"/>
              </a:solidFill>
              <a:latin typeface="Century Gothic"/>
              <a:ea typeface="Century Gothic"/>
              <a:cs typeface="Century Gothic"/>
              <a:sym typeface="Century Gothic"/>
            </a:endParaRPr>
          </a:p>
        </p:txBody>
      </p:sp>
      <p:sp>
        <p:nvSpPr>
          <p:cNvPr id="258" name="Shape 258"/>
          <p:cNvSpPr txBox="1"/>
          <p:nvPr>
            <p:ph idx="1" type="body"/>
          </p:nvPr>
        </p:nvSpPr>
        <p:spPr>
          <a:xfrm>
            <a:off x="1040384" y="1979407"/>
            <a:ext cx="10924032" cy="6603761"/>
          </a:xfrm>
          <a:prstGeom prst="rect">
            <a:avLst/>
          </a:prstGeom>
          <a:noFill/>
          <a:ln>
            <a:noFill/>
          </a:ln>
        </p:spPr>
        <p:txBody>
          <a:bodyPr anchorCtr="0" anchor="t" bIns="45700" lIns="91425" spcFirstLastPara="1" rIns="91425" wrap="square" tIns="45700">
            <a:noAutofit/>
          </a:bodyPr>
          <a:lstStyle/>
          <a:p>
            <a:pPr indent="-260092" lvl="0" marL="260092" marR="0" rtl="0" algn="l">
              <a:lnSpc>
                <a:spcPct val="80000"/>
              </a:lnSpc>
              <a:spcBef>
                <a:spcPts val="0"/>
              </a:spcBef>
              <a:spcAft>
                <a:spcPts val="0"/>
              </a:spcAft>
              <a:buClr>
                <a:srgbClr val="262626"/>
              </a:buClr>
              <a:buSzPts val="1900"/>
              <a:buFont typeface="Garamond"/>
              <a:buChar char="◦"/>
            </a:pPr>
            <a:r>
              <a:rPr b="0" i="0" lang="en-US" sz="1900" u="none" cap="none" strike="noStrike">
                <a:solidFill>
                  <a:schemeClr val="dk1"/>
                </a:solidFill>
                <a:latin typeface="Century Gothic"/>
                <a:ea typeface="Century Gothic"/>
                <a:cs typeface="Century Gothic"/>
                <a:sym typeface="Century Gothic"/>
              </a:rPr>
              <a:t>Avni – </a:t>
            </a:r>
            <a:endParaRPr/>
          </a:p>
          <a:p>
            <a:pPr indent="-260091" lvl="1" marL="650230" marR="0" rtl="0" algn="l">
              <a:lnSpc>
                <a:spcPct val="80000"/>
              </a:lnSpc>
              <a:spcBef>
                <a:spcPts val="711"/>
              </a:spcBef>
              <a:spcAft>
                <a:spcPts val="0"/>
              </a:spcAft>
              <a:buClr>
                <a:srgbClr val="262626"/>
              </a:buClr>
              <a:buSzPts val="1710"/>
              <a:buFont typeface="Garamond"/>
              <a:buChar char="◦"/>
            </a:pPr>
            <a:r>
              <a:rPr b="0" i="0" lang="en-US" sz="1710" u="none" cap="none" strike="noStrike">
                <a:solidFill>
                  <a:schemeClr val="dk1"/>
                </a:solidFill>
                <a:latin typeface="Century Gothic"/>
                <a:ea typeface="Century Gothic"/>
                <a:cs typeface="Century Gothic"/>
                <a:sym typeface="Century Gothic"/>
              </a:rPr>
              <a:t>I read an article about American history from a native speaker's pov. </a:t>
            </a:r>
            <a:endParaRPr/>
          </a:p>
          <a:p>
            <a:pPr indent="-260091" lvl="1" marL="650230" marR="0" rtl="0" algn="l">
              <a:lnSpc>
                <a:spcPct val="80000"/>
              </a:lnSpc>
              <a:spcBef>
                <a:spcPts val="711"/>
              </a:spcBef>
              <a:spcAft>
                <a:spcPts val="0"/>
              </a:spcAft>
              <a:buClr>
                <a:srgbClr val="262626"/>
              </a:buClr>
              <a:buSzPts val="1710"/>
              <a:buFont typeface="Garamond"/>
              <a:buChar char="◦"/>
            </a:pPr>
            <a:r>
              <a:rPr b="0" i="0" lang="en-US" sz="1710" u="none" cap="none" strike="noStrike">
                <a:solidFill>
                  <a:schemeClr val="dk1"/>
                </a:solidFill>
                <a:latin typeface="Century Gothic"/>
                <a:ea typeface="Century Gothic"/>
                <a:cs typeface="Century Gothic"/>
                <a:sym typeface="Century Gothic"/>
              </a:rPr>
              <a:t>This connected to my topic because we are exploring how native understanding of tragic, hidden events differs from mainstream American understanding.</a:t>
            </a:r>
            <a:endParaRPr/>
          </a:p>
          <a:p>
            <a:pPr indent="-260091" lvl="1" marL="650230" marR="0" rtl="0" algn="l">
              <a:lnSpc>
                <a:spcPct val="80000"/>
              </a:lnSpc>
              <a:spcBef>
                <a:spcPts val="711"/>
              </a:spcBef>
              <a:spcAft>
                <a:spcPts val="0"/>
              </a:spcAft>
              <a:buClr>
                <a:srgbClr val="262626"/>
              </a:buClr>
              <a:buSzPts val="1710"/>
              <a:buFont typeface="Garamond"/>
              <a:buChar char="◦"/>
            </a:pPr>
            <a:r>
              <a:rPr b="0" i="0" lang="en-US" sz="1710" u="none" cap="none" strike="noStrike">
                <a:solidFill>
                  <a:schemeClr val="dk1"/>
                </a:solidFill>
                <a:latin typeface="Century Gothic"/>
                <a:ea typeface="Century Gothic"/>
                <a:cs typeface="Century Gothic"/>
                <a:sym typeface="Century Gothic"/>
              </a:rPr>
              <a:t>I need to research on Google Scholar, think about possible thesis angles, and brainstorm two possible product options.</a:t>
            </a:r>
            <a:endParaRPr/>
          </a:p>
          <a:p>
            <a:pPr indent="-260091" lvl="1" marL="650230" marR="0" rtl="0" algn="l">
              <a:lnSpc>
                <a:spcPct val="80000"/>
              </a:lnSpc>
              <a:spcBef>
                <a:spcPts val="711"/>
              </a:spcBef>
              <a:spcAft>
                <a:spcPts val="0"/>
              </a:spcAft>
              <a:buClr>
                <a:srgbClr val="262626"/>
              </a:buClr>
              <a:buSzPts val="1710"/>
              <a:buFont typeface="Garamond"/>
              <a:buChar char="◦"/>
            </a:pPr>
            <a:r>
              <a:rPr b="0" i="0" lang="en-US" sz="1710" u="none" cap="none" strike="noStrike">
                <a:solidFill>
                  <a:schemeClr val="dk1"/>
                </a:solidFill>
                <a:latin typeface="Century Gothic"/>
                <a:ea typeface="Century Gothic"/>
                <a:cs typeface="Century Gothic"/>
                <a:sym typeface="Century Gothic"/>
              </a:rPr>
              <a:t>Finalize thesis, finalize product decision, pick audience.</a:t>
            </a:r>
            <a:endParaRPr/>
          </a:p>
          <a:p>
            <a:pPr indent="-260092" lvl="1" marL="650229" marR="0" rtl="0" algn="l">
              <a:lnSpc>
                <a:spcPct val="80000"/>
              </a:lnSpc>
              <a:spcBef>
                <a:spcPts val="711"/>
              </a:spcBef>
              <a:spcAft>
                <a:spcPts val="0"/>
              </a:spcAft>
              <a:buClr>
                <a:srgbClr val="262626"/>
              </a:buClr>
              <a:buSzPts val="1710"/>
              <a:buFont typeface="Garamond"/>
              <a:buChar char="◦"/>
            </a:pPr>
            <a:r>
              <a:rPr b="0" i="0" lang="en-US" sz="1710" u="none" cap="none" strike="noStrike">
                <a:solidFill>
                  <a:schemeClr val="dk1"/>
                </a:solidFill>
                <a:latin typeface="Century Gothic"/>
                <a:ea typeface="Century Gothic"/>
                <a:cs typeface="Century Gothic"/>
                <a:sym typeface="Century Gothic"/>
              </a:rPr>
              <a:t>I learned from the Ted Talk that 90% of Native Americans live below the federal poverty line.</a:t>
            </a:r>
            <a:endParaRPr b="0" i="0" sz="1710" u="none" cap="none" strike="noStrike">
              <a:solidFill>
                <a:schemeClr val="dk1"/>
              </a:solidFill>
              <a:latin typeface="Century Gothic"/>
              <a:ea typeface="Century Gothic"/>
              <a:cs typeface="Century Gothic"/>
              <a:sym typeface="Century Gothic"/>
            </a:endParaRPr>
          </a:p>
          <a:p>
            <a:pPr indent="-260092" lvl="0" marL="260092" marR="0" rtl="0" algn="l">
              <a:lnSpc>
                <a:spcPct val="80000"/>
              </a:lnSpc>
              <a:spcBef>
                <a:spcPts val="1280"/>
              </a:spcBef>
              <a:spcAft>
                <a:spcPts val="0"/>
              </a:spcAft>
              <a:buClr>
                <a:srgbClr val="262626"/>
              </a:buClr>
              <a:buSzPts val="1900"/>
              <a:buFont typeface="Garamond"/>
              <a:buChar char="◦"/>
            </a:pPr>
            <a:r>
              <a:rPr b="0" i="0" lang="en-US" sz="1900" u="none" cap="none" strike="noStrike">
                <a:solidFill>
                  <a:schemeClr val="dk1"/>
                </a:solidFill>
                <a:latin typeface="Century Gothic"/>
                <a:ea typeface="Century Gothic"/>
                <a:cs typeface="Century Gothic"/>
                <a:sym typeface="Century Gothic"/>
              </a:rPr>
              <a:t>Jackie </a:t>
            </a:r>
            <a:r>
              <a:rPr b="0" i="0" lang="en-US" sz="1900" u="sng" cap="none" strike="noStrike">
                <a:solidFill>
                  <a:schemeClr val="hlink"/>
                </a:solidFill>
                <a:latin typeface="Century Gothic"/>
                <a:ea typeface="Century Gothic"/>
                <a:cs typeface="Century Gothic"/>
                <a:sym typeface="Century Gothic"/>
                <a:hlinkClick r:id="rId3"/>
              </a:rPr>
              <a:t>–</a:t>
            </a:r>
            <a:r>
              <a:rPr b="0" i="0" lang="en-US" sz="1900" u="none" cap="none" strike="noStrike">
                <a:solidFill>
                  <a:schemeClr val="dk1"/>
                </a:solidFill>
                <a:latin typeface="Century Gothic"/>
                <a:ea typeface="Century Gothic"/>
                <a:cs typeface="Century Gothic"/>
                <a:sym typeface="Century Gothic"/>
              </a:rPr>
              <a:t> </a:t>
            </a:r>
            <a:endParaRPr/>
          </a:p>
          <a:p>
            <a:pPr indent="-260091" lvl="1" marL="650230" marR="0" rtl="0" algn="l">
              <a:lnSpc>
                <a:spcPct val="80000"/>
              </a:lnSpc>
              <a:spcBef>
                <a:spcPts val="711"/>
              </a:spcBef>
              <a:spcAft>
                <a:spcPts val="0"/>
              </a:spcAft>
              <a:buClr>
                <a:srgbClr val="262626"/>
              </a:buClr>
              <a:buSzPts val="1710"/>
              <a:buFont typeface="Garamond"/>
              <a:buChar char="◦"/>
            </a:pPr>
            <a:r>
              <a:rPr b="0" i="0" lang="en-US" sz="1710" u="none" cap="none" strike="noStrike">
                <a:solidFill>
                  <a:schemeClr val="dk1"/>
                </a:solidFill>
                <a:latin typeface="Century Gothic"/>
                <a:ea typeface="Century Gothic"/>
                <a:cs typeface="Century Gothic"/>
                <a:sym typeface="Century Gothic"/>
              </a:rPr>
              <a:t>I Read two articles relating to how presidents have effected Native Americans throughout history. One article was about Andrew Jackson from a Native's persepective, and the other was an article about Trump's most known offensive comments relating Native Americans, so we have a historical president and the current president. Connects to our topic of the history of relationships between Native Americans and the Presidents. Homework for the weekend is to finish conducting research, think up and draft the thesis, and come up with 1-2 ideas for our lesson plan. We will finalize the question and thesis, maybe decide on the lesson plans, and consolidate research to start putting together on a medium to present. In the TED talk Aaron spoke about how the issue of mistreatment for the Natives isn't something that we can so easily solve anymore because it has been left alone and ignored for so long, I think this really shows how far along we have messed up, and that we can just solve the issue with money and a few volunteer groups.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Shape 263"/>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2"/>
              </a:buClr>
              <a:buSzPts val="5689"/>
              <a:buFont typeface="Century Gothic"/>
              <a:buNone/>
            </a:pPr>
            <a:r>
              <a:rPr b="1" i="0" lang="en-US" sz="5689" u="none" cap="none" strike="noStrike">
                <a:solidFill>
                  <a:schemeClr val="dk2"/>
                </a:solidFill>
                <a:latin typeface="Century Gothic"/>
                <a:ea typeface="Century Gothic"/>
                <a:cs typeface="Century Gothic"/>
                <a:sym typeface="Century Gothic"/>
              </a:rPr>
              <a:t>Troubleshooting</a:t>
            </a:r>
            <a:endParaRPr b="1" i="0" sz="5689" u="none" cap="none" strike="noStrike">
              <a:solidFill>
                <a:schemeClr val="dk2"/>
              </a:solidFill>
              <a:latin typeface="Century Gothic"/>
              <a:ea typeface="Century Gothic"/>
              <a:cs typeface="Century Gothic"/>
              <a:sym typeface="Century Gothic"/>
            </a:endParaRPr>
          </a:p>
        </p:txBody>
      </p:sp>
      <p:sp>
        <p:nvSpPr>
          <p:cNvPr id="264" name="Shape 264"/>
          <p:cNvSpPr txBox="1"/>
          <p:nvPr>
            <p:ph idx="1" type="body"/>
          </p:nvPr>
        </p:nvSpPr>
        <p:spPr>
          <a:xfrm>
            <a:off x="1040384" y="1979407"/>
            <a:ext cx="10924032" cy="6603761"/>
          </a:xfrm>
          <a:prstGeom prst="rect">
            <a:avLst/>
          </a:prstGeom>
          <a:noFill/>
          <a:ln>
            <a:noFill/>
          </a:ln>
        </p:spPr>
        <p:txBody>
          <a:bodyPr anchorCtr="0" anchor="t" bIns="45700" lIns="91425" spcFirstLastPara="1" rIns="91425" wrap="square" tIns="45700">
            <a:noAutofit/>
          </a:bodyPr>
          <a:lstStyle/>
          <a:p>
            <a:pPr indent="-260092" lvl="0" marL="260092" marR="0" rtl="0" algn="l">
              <a:lnSpc>
                <a:spcPct val="100000"/>
              </a:lnSpc>
              <a:spcBef>
                <a:spcPts val="0"/>
              </a:spcBef>
              <a:spcAft>
                <a:spcPts val="0"/>
              </a:spcAft>
              <a:buClr>
                <a:srgbClr val="262626"/>
              </a:buClr>
              <a:buSzPts val="4000"/>
              <a:buFont typeface="Garamond"/>
              <a:buChar char="◦"/>
            </a:pPr>
            <a:r>
              <a:rPr b="0" i="0" lang="en-US" sz="4000" u="none" cap="none" strike="noStrike">
                <a:solidFill>
                  <a:schemeClr val="dk1"/>
                </a:solidFill>
                <a:latin typeface="Century Gothic"/>
                <a:ea typeface="Century Gothic"/>
                <a:cs typeface="Century Gothic"/>
                <a:sym typeface="Century Gothic"/>
              </a:rPr>
              <a:t>1-2 group members not working</a:t>
            </a:r>
            <a:endParaRPr/>
          </a:p>
          <a:p>
            <a:pPr indent="-260092" lvl="0" marL="260092" marR="0" rtl="0" algn="l">
              <a:lnSpc>
                <a:spcPct val="100000"/>
              </a:lnSpc>
              <a:spcBef>
                <a:spcPts val="1280"/>
              </a:spcBef>
              <a:spcAft>
                <a:spcPts val="0"/>
              </a:spcAft>
              <a:buClr>
                <a:srgbClr val="262626"/>
              </a:buClr>
              <a:buSzPts val="4000"/>
              <a:buFont typeface="Garamond"/>
              <a:buChar char="◦"/>
            </a:pPr>
            <a:r>
              <a:rPr b="0" i="0" lang="en-US" sz="4000" u="none" cap="none" strike="noStrike">
                <a:solidFill>
                  <a:schemeClr val="dk1"/>
                </a:solidFill>
                <a:latin typeface="Century Gothic"/>
                <a:ea typeface="Century Gothic"/>
                <a:cs typeface="Century Gothic"/>
                <a:sym typeface="Century Gothic"/>
              </a:rPr>
              <a:t>One group member doing most of the work</a:t>
            </a:r>
            <a:endParaRPr/>
          </a:p>
          <a:p>
            <a:pPr indent="-260092" lvl="0" marL="260092" marR="0" rtl="0" algn="l">
              <a:lnSpc>
                <a:spcPct val="100000"/>
              </a:lnSpc>
              <a:spcBef>
                <a:spcPts val="1280"/>
              </a:spcBef>
              <a:spcAft>
                <a:spcPts val="0"/>
              </a:spcAft>
              <a:buClr>
                <a:srgbClr val="262626"/>
              </a:buClr>
              <a:buSzPts val="4000"/>
              <a:buFont typeface="Garamond"/>
              <a:buChar char="◦"/>
            </a:pPr>
            <a:r>
              <a:rPr b="0" i="0" lang="en-US" sz="4000" u="none" cap="none" strike="noStrike">
                <a:solidFill>
                  <a:schemeClr val="dk1"/>
                </a:solidFill>
                <a:latin typeface="Century Gothic"/>
                <a:ea typeface="Century Gothic"/>
                <a:cs typeface="Century Gothic"/>
                <a:sym typeface="Century Gothic"/>
              </a:rPr>
              <a:t> Entire group wasting time</a:t>
            </a:r>
            <a:endParaRPr/>
          </a:p>
          <a:p>
            <a:pPr indent="-260092" lvl="0" marL="260092" marR="0" rtl="0" algn="l">
              <a:lnSpc>
                <a:spcPct val="100000"/>
              </a:lnSpc>
              <a:spcBef>
                <a:spcPts val="1280"/>
              </a:spcBef>
              <a:spcAft>
                <a:spcPts val="0"/>
              </a:spcAft>
              <a:buClr>
                <a:srgbClr val="262626"/>
              </a:buClr>
              <a:buSzPts val="4000"/>
              <a:buFont typeface="Garamond"/>
              <a:buChar char="◦"/>
            </a:pPr>
            <a:r>
              <a:rPr b="0" i="0" lang="en-US" sz="4000" u="none" cap="none" strike="noStrike">
                <a:solidFill>
                  <a:schemeClr val="dk1"/>
                </a:solidFill>
                <a:latin typeface="Century Gothic"/>
                <a:ea typeface="Century Gothic"/>
                <a:cs typeface="Century Gothic"/>
                <a:sym typeface="Century Gothic"/>
              </a:rPr>
              <a:t>Academic challenges</a:t>
            </a:r>
            <a:endParaRPr/>
          </a:p>
          <a:p>
            <a:pPr indent="-260091" lvl="1" marL="650230" marR="0" rtl="0" algn="l">
              <a:lnSpc>
                <a:spcPct val="100000"/>
              </a:lnSpc>
              <a:spcBef>
                <a:spcPts val="711"/>
              </a:spcBef>
              <a:spcAft>
                <a:spcPts val="0"/>
              </a:spcAft>
              <a:buClr>
                <a:srgbClr val="262626"/>
              </a:buClr>
              <a:buSzPts val="3600"/>
              <a:buFont typeface="Garamond"/>
              <a:buChar char="◦"/>
            </a:pPr>
            <a:r>
              <a:rPr b="0" i="0" lang="en-US" sz="3600" u="none" cap="none" strike="noStrike">
                <a:solidFill>
                  <a:schemeClr val="dk1"/>
                </a:solidFill>
                <a:latin typeface="Century Gothic"/>
                <a:ea typeface="Century Gothic"/>
                <a:cs typeface="Century Gothic"/>
                <a:sym typeface="Century Gothic"/>
              </a:rPr>
              <a:t>Narrowing topic </a:t>
            </a:r>
            <a:endParaRPr/>
          </a:p>
          <a:p>
            <a:pPr indent="-260091" lvl="1" marL="650230" marR="0" rtl="0" algn="l">
              <a:lnSpc>
                <a:spcPct val="100000"/>
              </a:lnSpc>
              <a:spcBef>
                <a:spcPts val="711"/>
              </a:spcBef>
              <a:spcAft>
                <a:spcPts val="0"/>
              </a:spcAft>
              <a:buClr>
                <a:srgbClr val="262626"/>
              </a:buClr>
              <a:buSzPts val="3600"/>
              <a:buFont typeface="Garamond"/>
              <a:buChar char="◦"/>
            </a:pPr>
            <a:r>
              <a:rPr b="0" i="0" lang="en-US" sz="3600" u="none" cap="none" strike="noStrike">
                <a:solidFill>
                  <a:schemeClr val="dk1"/>
                </a:solidFill>
                <a:latin typeface="Century Gothic"/>
                <a:ea typeface="Century Gothic"/>
                <a:cs typeface="Century Gothic"/>
                <a:sym typeface="Century Gothic"/>
              </a:rPr>
              <a:t>Trouble finding appropriate research sources</a:t>
            </a:r>
            <a:endParaRPr/>
          </a:p>
          <a:p>
            <a:pPr indent="-260091" lvl="1" marL="650230" marR="0" rtl="0" algn="l">
              <a:lnSpc>
                <a:spcPct val="100000"/>
              </a:lnSpc>
              <a:spcBef>
                <a:spcPts val="711"/>
              </a:spcBef>
              <a:spcAft>
                <a:spcPts val="0"/>
              </a:spcAft>
              <a:buClr>
                <a:srgbClr val="262626"/>
              </a:buClr>
              <a:buSzPts val="3600"/>
              <a:buFont typeface="Garamond"/>
              <a:buChar char="◦"/>
            </a:pPr>
            <a:r>
              <a:rPr b="0" i="0" lang="en-US" sz="3600" u="none" cap="none" strike="noStrike">
                <a:solidFill>
                  <a:schemeClr val="dk1"/>
                </a:solidFill>
                <a:latin typeface="Century Gothic"/>
                <a:ea typeface="Century Gothic"/>
                <a:cs typeface="Century Gothic"/>
                <a:sym typeface="Century Gothic"/>
              </a:rPr>
              <a:t>Lower reading/writing skillset</a:t>
            </a:r>
            <a:endParaRPr/>
          </a:p>
          <a:p>
            <a:pPr indent="-31491" lvl="1" marL="650230" marR="0" rtl="0" algn="l">
              <a:lnSpc>
                <a:spcPct val="100000"/>
              </a:lnSpc>
              <a:spcBef>
                <a:spcPts val="711"/>
              </a:spcBef>
              <a:spcAft>
                <a:spcPts val="0"/>
              </a:spcAft>
              <a:buClr>
                <a:srgbClr val="262626"/>
              </a:buClr>
              <a:buSzPts val="3600"/>
              <a:buFont typeface="Garamond"/>
              <a:buNone/>
            </a:pPr>
            <a:r>
              <a:t/>
            </a:r>
            <a:endParaRPr b="0" i="0" sz="3600" u="none" cap="none" strike="noStrike">
              <a:solidFill>
                <a:schemeClr val="dk1"/>
              </a:solidFill>
              <a:latin typeface="Century Gothic"/>
              <a:ea typeface="Century Gothic"/>
              <a:cs typeface="Century Gothic"/>
              <a:sym typeface="Century Gothic"/>
            </a:endParaRPr>
          </a:p>
        </p:txBody>
      </p:sp>
      <p:pic>
        <p:nvPicPr>
          <p:cNvPr id="265" name="Shape 265"/>
          <p:cNvPicPr preferRelativeResize="0"/>
          <p:nvPr/>
        </p:nvPicPr>
        <p:blipFill rotWithShape="1">
          <a:blip r:embed="rId3">
            <a:alphaModFix/>
          </a:blip>
          <a:srcRect b="0" l="0" r="0" t="0"/>
          <a:stretch/>
        </p:blipFill>
        <p:spPr>
          <a:xfrm>
            <a:off x="9878943" y="357808"/>
            <a:ext cx="2413626" cy="2292626"/>
          </a:xfrm>
          <a:prstGeom prst="rect">
            <a:avLst/>
          </a:prstGeom>
          <a:noFill/>
          <a:ln>
            <a:noFill/>
          </a:ln>
        </p:spPr>
      </p:pic>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Shape 270"/>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2"/>
              </a:buClr>
              <a:buSzPts val="5689"/>
              <a:buFont typeface="Century Gothic"/>
              <a:buNone/>
            </a:pPr>
            <a:r>
              <a:rPr b="1" i="0" lang="en-US" sz="5689" u="none" cap="none" strike="noStrike">
                <a:solidFill>
                  <a:schemeClr val="dk2"/>
                </a:solidFill>
                <a:latin typeface="Century Gothic"/>
                <a:ea typeface="Century Gothic"/>
                <a:cs typeface="Century Gothic"/>
                <a:sym typeface="Century Gothic"/>
              </a:rPr>
              <a:t>New Year Changes</a:t>
            </a:r>
            <a:endParaRPr b="1" i="0" sz="5689" u="none" cap="none" strike="noStrike">
              <a:solidFill>
                <a:schemeClr val="dk2"/>
              </a:solidFill>
              <a:latin typeface="Century Gothic"/>
              <a:ea typeface="Century Gothic"/>
              <a:cs typeface="Century Gothic"/>
              <a:sym typeface="Century Gothic"/>
            </a:endParaRPr>
          </a:p>
        </p:txBody>
      </p:sp>
      <p:sp>
        <p:nvSpPr>
          <p:cNvPr id="271" name="Shape 271"/>
          <p:cNvSpPr txBox="1"/>
          <p:nvPr>
            <p:ph idx="1" type="body"/>
          </p:nvPr>
        </p:nvSpPr>
        <p:spPr>
          <a:xfrm>
            <a:off x="1040384" y="1979407"/>
            <a:ext cx="10924032" cy="6603761"/>
          </a:xfrm>
          <a:prstGeom prst="rect">
            <a:avLst/>
          </a:prstGeom>
          <a:noFill/>
          <a:ln>
            <a:noFill/>
          </a:ln>
        </p:spPr>
        <p:txBody>
          <a:bodyPr anchorCtr="0" anchor="t" bIns="45700" lIns="91425" spcFirstLastPara="1" rIns="91425" wrap="square" tIns="45700">
            <a:noAutofit/>
          </a:bodyPr>
          <a:lstStyle/>
          <a:p>
            <a:pPr indent="-260092" lvl="0" marL="260092" marR="0" rtl="0" algn="l">
              <a:lnSpc>
                <a:spcPct val="100000"/>
              </a:lnSpc>
              <a:spcBef>
                <a:spcPts val="0"/>
              </a:spcBef>
              <a:spcAft>
                <a:spcPts val="0"/>
              </a:spcAft>
              <a:buClr>
                <a:srgbClr val="262626"/>
              </a:buClr>
              <a:buSzPts val="4000"/>
              <a:buFont typeface="Garamond"/>
              <a:buChar char="◦"/>
            </a:pPr>
            <a:r>
              <a:rPr b="0" i="0" lang="en-US" sz="4000" u="none" cap="none" strike="noStrike">
                <a:solidFill>
                  <a:schemeClr val="dk1"/>
                </a:solidFill>
                <a:latin typeface="Century Gothic"/>
                <a:ea typeface="Century Gothic"/>
                <a:cs typeface="Century Gothic"/>
                <a:sym typeface="Century Gothic"/>
              </a:rPr>
              <a:t>Start at the beginning of the year = long term research project</a:t>
            </a:r>
            <a:endParaRPr/>
          </a:p>
          <a:p>
            <a:pPr indent="-260091" lvl="1" marL="650230" marR="0" rtl="0" algn="l">
              <a:lnSpc>
                <a:spcPct val="100000"/>
              </a:lnSpc>
              <a:spcBef>
                <a:spcPts val="711"/>
              </a:spcBef>
              <a:spcAft>
                <a:spcPts val="0"/>
              </a:spcAft>
              <a:buClr>
                <a:srgbClr val="262626"/>
              </a:buClr>
              <a:buSzPts val="3600"/>
              <a:buFont typeface="Garamond"/>
              <a:buChar char="◦"/>
            </a:pPr>
            <a:r>
              <a:rPr b="0" i="0" lang="en-US" sz="3600" u="none" cap="none" strike="noStrike">
                <a:solidFill>
                  <a:schemeClr val="dk1"/>
                </a:solidFill>
                <a:latin typeface="Century Gothic"/>
                <a:ea typeface="Century Gothic"/>
                <a:cs typeface="Century Gothic"/>
                <a:sym typeface="Century Gothic"/>
              </a:rPr>
              <a:t>Work on background research and develop question in Semester 1</a:t>
            </a:r>
            <a:endParaRPr/>
          </a:p>
          <a:p>
            <a:pPr indent="-260091" lvl="1" marL="650230" marR="0" rtl="0" algn="l">
              <a:lnSpc>
                <a:spcPct val="100000"/>
              </a:lnSpc>
              <a:spcBef>
                <a:spcPts val="711"/>
              </a:spcBef>
              <a:spcAft>
                <a:spcPts val="0"/>
              </a:spcAft>
              <a:buClr>
                <a:srgbClr val="262626"/>
              </a:buClr>
              <a:buSzPts val="3600"/>
              <a:buFont typeface="Garamond"/>
              <a:buChar char="◦"/>
            </a:pPr>
            <a:r>
              <a:rPr b="0" i="0" lang="en-US" sz="3600" u="none" cap="none" strike="noStrike">
                <a:solidFill>
                  <a:schemeClr val="dk1"/>
                </a:solidFill>
                <a:latin typeface="Century Gothic"/>
                <a:ea typeface="Century Gothic"/>
                <a:cs typeface="Century Gothic"/>
                <a:sym typeface="Century Gothic"/>
              </a:rPr>
              <a:t>Fine tune research and develop answer/product in Semester 2</a:t>
            </a:r>
            <a:endParaRPr/>
          </a:p>
          <a:p>
            <a:pPr indent="-260092" lvl="0" marL="260092" marR="0" rtl="0" algn="l">
              <a:lnSpc>
                <a:spcPct val="100000"/>
              </a:lnSpc>
              <a:spcBef>
                <a:spcPts val="1280"/>
              </a:spcBef>
              <a:spcAft>
                <a:spcPts val="0"/>
              </a:spcAft>
              <a:buClr>
                <a:srgbClr val="262626"/>
              </a:buClr>
              <a:buSzPts val="4000"/>
              <a:buFont typeface="Garamond"/>
              <a:buChar char="◦"/>
            </a:pPr>
            <a:r>
              <a:rPr b="0" i="0" lang="en-US" sz="4000" u="none" cap="none" strike="noStrike">
                <a:solidFill>
                  <a:schemeClr val="dk1"/>
                </a:solidFill>
                <a:latin typeface="Century Gothic"/>
                <a:ea typeface="Century Gothic"/>
                <a:cs typeface="Century Gothic"/>
                <a:sym typeface="Century Gothic"/>
              </a:rPr>
              <a:t>Potential to integrate with National History Day (student choice)</a:t>
            </a:r>
            <a:endParaRPr/>
          </a:p>
          <a:p>
            <a:pPr indent="-260091" lvl="1" marL="650230" marR="0" rtl="0" algn="l">
              <a:lnSpc>
                <a:spcPct val="100000"/>
              </a:lnSpc>
              <a:spcBef>
                <a:spcPts val="711"/>
              </a:spcBef>
              <a:spcAft>
                <a:spcPts val="0"/>
              </a:spcAft>
              <a:buClr>
                <a:srgbClr val="262626"/>
              </a:buClr>
              <a:buSzPts val="3600"/>
              <a:buFont typeface="Garamond"/>
              <a:buChar char="◦"/>
            </a:pPr>
            <a:r>
              <a:rPr b="0" i="0" lang="en-US" sz="3600" u="sng" cap="none" strike="noStrike">
                <a:solidFill>
                  <a:schemeClr val="hlink"/>
                </a:solidFill>
                <a:latin typeface="Century Gothic"/>
                <a:ea typeface="Century Gothic"/>
                <a:cs typeface="Century Gothic"/>
                <a:sym typeface="Century Gothic"/>
                <a:hlinkClick r:id="rId3"/>
              </a:rPr>
              <a:t>Triumph and Tragedy in History</a:t>
            </a:r>
            <a:r>
              <a:rPr b="0" i="0" lang="en-US" sz="3600" u="none" cap="none" strike="noStrike">
                <a:solidFill>
                  <a:schemeClr val="dk1"/>
                </a:solidFill>
                <a:latin typeface="Century Gothic"/>
                <a:ea typeface="Century Gothic"/>
                <a:cs typeface="Century Gothic"/>
                <a:sym typeface="Century Gothic"/>
              </a:rPr>
              <a:t> theme for 2018-2019</a:t>
            </a:r>
            <a:endParaRPr/>
          </a:p>
          <a:p>
            <a:pPr indent="-31491" lvl="1" marL="650230" marR="0" rtl="0" algn="l">
              <a:lnSpc>
                <a:spcPct val="100000"/>
              </a:lnSpc>
              <a:spcBef>
                <a:spcPts val="711"/>
              </a:spcBef>
              <a:spcAft>
                <a:spcPts val="0"/>
              </a:spcAft>
              <a:buClr>
                <a:srgbClr val="262626"/>
              </a:buClr>
              <a:buSzPts val="3600"/>
              <a:buFont typeface="Garamond"/>
              <a:buNone/>
            </a:pPr>
            <a:r>
              <a:t/>
            </a:r>
            <a:endParaRPr b="0" i="0" sz="3600" u="none" cap="none" strike="noStrike">
              <a:solidFill>
                <a:schemeClr val="dk1"/>
              </a:solidFill>
              <a:latin typeface="Century Gothic"/>
              <a:ea typeface="Century Gothic"/>
              <a:cs typeface="Century Gothic"/>
              <a:sym typeface="Century Gothic"/>
            </a:endParaRPr>
          </a:p>
        </p:txBody>
      </p:sp>
      <p:pic>
        <p:nvPicPr>
          <p:cNvPr id="272" name="Shape 272"/>
          <p:cNvPicPr preferRelativeResize="0"/>
          <p:nvPr/>
        </p:nvPicPr>
        <p:blipFill rotWithShape="1">
          <a:blip r:embed="rId4">
            <a:alphaModFix/>
          </a:blip>
          <a:srcRect b="0" l="0" r="0" t="0"/>
          <a:stretch/>
        </p:blipFill>
        <p:spPr>
          <a:xfrm>
            <a:off x="10475843" y="397566"/>
            <a:ext cx="2151270" cy="153502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Shape 277"/>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2"/>
              </a:buClr>
              <a:buSzPts val="5689"/>
              <a:buFont typeface="Century Gothic"/>
              <a:buNone/>
            </a:pPr>
            <a:r>
              <a:rPr b="1" i="0" lang="en-US" sz="5689" u="none" cap="none" strike="noStrike">
                <a:solidFill>
                  <a:schemeClr val="dk2"/>
                </a:solidFill>
                <a:latin typeface="Century Gothic"/>
                <a:ea typeface="Century Gothic"/>
                <a:cs typeface="Century Gothic"/>
                <a:sym typeface="Century Gothic"/>
              </a:rPr>
              <a:t>Take a minute…</a:t>
            </a:r>
            <a:endParaRPr b="1" i="0" sz="5689" u="none" cap="none" strike="noStrike">
              <a:solidFill>
                <a:schemeClr val="dk2"/>
              </a:solidFill>
              <a:latin typeface="Century Gothic"/>
              <a:ea typeface="Century Gothic"/>
              <a:cs typeface="Century Gothic"/>
              <a:sym typeface="Century Gothic"/>
            </a:endParaRPr>
          </a:p>
        </p:txBody>
      </p:sp>
      <p:pic>
        <p:nvPicPr>
          <p:cNvPr id="278" name="Shape 278"/>
          <p:cNvPicPr preferRelativeResize="0"/>
          <p:nvPr/>
        </p:nvPicPr>
        <p:blipFill rotWithShape="1">
          <a:blip r:embed="rId3">
            <a:alphaModFix/>
          </a:blip>
          <a:srcRect b="0" l="0" r="0" t="0"/>
          <a:stretch/>
        </p:blipFill>
        <p:spPr>
          <a:xfrm>
            <a:off x="272528" y="1420330"/>
            <a:ext cx="12133656" cy="8063825"/>
          </a:xfrm>
          <a:prstGeom prst="rect">
            <a:avLst/>
          </a:prstGeom>
          <a:noFill/>
          <a:ln>
            <a:noFill/>
          </a:ln>
        </p:spPr>
      </p:pic>
      <p:sp>
        <p:nvSpPr>
          <p:cNvPr id="279" name="Shape 279"/>
          <p:cNvSpPr txBox="1"/>
          <p:nvPr>
            <p:ph idx="1" type="body"/>
          </p:nvPr>
        </p:nvSpPr>
        <p:spPr>
          <a:xfrm>
            <a:off x="6759145" y="5782962"/>
            <a:ext cx="5810751" cy="3348681"/>
          </a:xfrm>
          <a:prstGeom prst="rect">
            <a:avLst/>
          </a:prstGeom>
          <a:noFill/>
          <a:ln>
            <a:noFill/>
          </a:ln>
        </p:spPr>
        <p:txBody>
          <a:bodyPr anchorCtr="0" anchor="t" bIns="45700" lIns="91425" spcFirstLastPara="1" rIns="91425" wrap="square" tIns="45700">
            <a:noAutofit/>
          </a:bodyPr>
          <a:lstStyle/>
          <a:p>
            <a:pPr indent="-260092" lvl="0" marL="260092" marR="0" rtl="0" algn="l">
              <a:lnSpc>
                <a:spcPct val="90000"/>
              </a:lnSpc>
              <a:spcBef>
                <a:spcPts val="0"/>
              </a:spcBef>
              <a:spcAft>
                <a:spcPts val="0"/>
              </a:spcAft>
              <a:buClr>
                <a:srgbClr val="262626"/>
              </a:buClr>
              <a:buSzPts val="3700"/>
              <a:buFont typeface="Garamond"/>
              <a:buChar char="◦"/>
            </a:pPr>
            <a:r>
              <a:rPr b="0" i="0" lang="en-US" sz="3700" u="none" cap="none" strike="noStrike">
                <a:solidFill>
                  <a:schemeClr val="dk1"/>
                </a:solidFill>
                <a:latin typeface="Century Gothic"/>
                <a:ea typeface="Century Gothic"/>
                <a:cs typeface="Century Gothic"/>
                <a:sym typeface="Century Gothic"/>
              </a:rPr>
              <a:t>To brainstorm topics, texts, projects already used that could potentially be modified to be IBL in your classroom</a:t>
            </a:r>
            <a:endParaRPr b="0" i="0" sz="3700" u="none" cap="none" strike="noStrike">
              <a:solidFill>
                <a:schemeClr val="dk1"/>
              </a:solidFill>
              <a:latin typeface="Century Gothic"/>
              <a:ea typeface="Century Gothic"/>
              <a:cs typeface="Century Gothic"/>
              <a:sym typeface="Century Gothic"/>
            </a:endParaRP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Shape 284"/>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2"/>
              </a:buClr>
              <a:buSzPts val="5689"/>
              <a:buFont typeface="Century Gothic"/>
              <a:buNone/>
            </a:pPr>
            <a:r>
              <a:rPr b="1" i="0" lang="en-US" sz="5689" u="none" cap="none" strike="noStrike">
                <a:solidFill>
                  <a:schemeClr val="dk2"/>
                </a:solidFill>
                <a:latin typeface="Century Gothic"/>
                <a:ea typeface="Century Gothic"/>
                <a:cs typeface="Century Gothic"/>
                <a:sym typeface="Century Gothic"/>
              </a:rPr>
              <a:t>Q and A</a:t>
            </a:r>
            <a:endParaRPr b="1" i="0" sz="5689" u="none" cap="none" strike="noStrike">
              <a:solidFill>
                <a:schemeClr val="dk2"/>
              </a:solidFill>
              <a:latin typeface="Century Gothic"/>
              <a:ea typeface="Century Gothic"/>
              <a:cs typeface="Century Gothic"/>
              <a:sym typeface="Century Gothic"/>
            </a:endParaRPr>
          </a:p>
        </p:txBody>
      </p:sp>
      <p:sp>
        <p:nvSpPr>
          <p:cNvPr id="285" name="Shape 285"/>
          <p:cNvSpPr txBox="1"/>
          <p:nvPr>
            <p:ph idx="1" type="body"/>
          </p:nvPr>
        </p:nvSpPr>
        <p:spPr>
          <a:xfrm>
            <a:off x="1040384" y="1979407"/>
            <a:ext cx="10924032" cy="6603761"/>
          </a:xfrm>
          <a:prstGeom prst="rect">
            <a:avLst/>
          </a:prstGeom>
          <a:noFill/>
          <a:ln>
            <a:noFill/>
          </a:ln>
        </p:spPr>
        <p:txBody>
          <a:bodyPr anchorCtr="0" anchor="t" bIns="45700" lIns="91425" spcFirstLastPara="1" rIns="91425" wrap="square" tIns="45700">
            <a:noAutofit/>
          </a:bodyPr>
          <a:lstStyle/>
          <a:p>
            <a:pPr indent="-260092" lvl="0" marL="260092" marR="0" rtl="0" algn="l">
              <a:lnSpc>
                <a:spcPct val="100000"/>
              </a:lnSpc>
              <a:spcBef>
                <a:spcPts val="0"/>
              </a:spcBef>
              <a:spcAft>
                <a:spcPts val="0"/>
              </a:spcAft>
              <a:buClr>
                <a:srgbClr val="262626"/>
              </a:buClr>
              <a:buSzPts val="4000"/>
              <a:buFont typeface="Garamond"/>
              <a:buChar char="◦"/>
            </a:pPr>
            <a:r>
              <a:rPr b="0" i="0" lang="en-US" sz="4000" u="none" cap="none" strike="noStrike">
                <a:solidFill>
                  <a:schemeClr val="dk1"/>
                </a:solidFill>
                <a:latin typeface="Century Gothic"/>
                <a:ea typeface="Century Gothic"/>
                <a:cs typeface="Century Gothic"/>
                <a:sym typeface="Century Gothic"/>
              </a:rPr>
              <a:t>Questions?</a:t>
            </a:r>
            <a:endParaRPr/>
          </a:p>
          <a:p>
            <a:pPr indent="-260092" lvl="0" marL="260092" marR="0" rtl="0" algn="l">
              <a:lnSpc>
                <a:spcPct val="100000"/>
              </a:lnSpc>
              <a:spcBef>
                <a:spcPts val="1280"/>
              </a:spcBef>
              <a:spcAft>
                <a:spcPts val="0"/>
              </a:spcAft>
              <a:buClr>
                <a:srgbClr val="262626"/>
              </a:buClr>
              <a:buSzPts val="4000"/>
              <a:buFont typeface="Garamond"/>
              <a:buChar char="◦"/>
            </a:pPr>
            <a:r>
              <a:rPr b="0" i="0" lang="en-US" sz="4000" u="none" cap="none" strike="noStrike">
                <a:solidFill>
                  <a:schemeClr val="dk1"/>
                </a:solidFill>
                <a:latin typeface="Century Gothic"/>
                <a:ea typeface="Century Gothic"/>
                <a:cs typeface="Century Gothic"/>
                <a:sym typeface="Century Gothic"/>
              </a:rPr>
              <a:t>Do we have any door prizes??? Yes we do!</a:t>
            </a:r>
            <a:endParaRPr/>
          </a:p>
        </p:txBody>
      </p:sp>
      <p:pic>
        <p:nvPicPr>
          <p:cNvPr id="286" name="Shape 286"/>
          <p:cNvPicPr preferRelativeResize="0"/>
          <p:nvPr/>
        </p:nvPicPr>
        <p:blipFill rotWithShape="1">
          <a:blip r:embed="rId3">
            <a:alphaModFix/>
          </a:blip>
          <a:srcRect b="0" l="0" r="0" t="0"/>
          <a:stretch/>
        </p:blipFill>
        <p:spPr>
          <a:xfrm>
            <a:off x="3912704" y="5437613"/>
            <a:ext cx="5179391" cy="3393580"/>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Shape 129"/>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62626"/>
              </a:buClr>
              <a:buSzPts val="5689"/>
              <a:buFont typeface="Century Gothic"/>
              <a:buNone/>
            </a:pPr>
            <a:r>
              <a:rPr b="0" i="0" lang="en-US" sz="5689" u="none" cap="none" strike="noStrike">
                <a:solidFill>
                  <a:srgbClr val="262626"/>
                </a:solidFill>
                <a:latin typeface="Century Gothic"/>
                <a:ea typeface="Century Gothic"/>
                <a:cs typeface="Century Gothic"/>
                <a:sym typeface="Century Gothic"/>
              </a:rPr>
              <a:t>Cherry Whipple</a:t>
            </a:r>
            <a:endParaRPr b="0" i="0" sz="5689" u="none" cap="none" strike="noStrike">
              <a:solidFill>
                <a:srgbClr val="262626"/>
              </a:solidFill>
              <a:latin typeface="Century Gothic"/>
              <a:ea typeface="Century Gothic"/>
              <a:cs typeface="Century Gothic"/>
              <a:sym typeface="Century Gothic"/>
            </a:endParaRPr>
          </a:p>
        </p:txBody>
      </p:sp>
      <p:sp>
        <p:nvSpPr>
          <p:cNvPr id="130" name="Shape 130"/>
          <p:cNvSpPr txBox="1"/>
          <p:nvPr>
            <p:ph idx="1" type="body"/>
          </p:nvPr>
        </p:nvSpPr>
        <p:spPr>
          <a:xfrm>
            <a:off x="1040384" y="1979407"/>
            <a:ext cx="10924032" cy="7204350"/>
          </a:xfrm>
          <a:prstGeom prst="rect">
            <a:avLst/>
          </a:prstGeom>
          <a:noFill/>
          <a:ln>
            <a:noFill/>
          </a:ln>
        </p:spPr>
        <p:txBody>
          <a:bodyPr anchorCtr="0" anchor="t" bIns="45700" lIns="91425" spcFirstLastPara="1" rIns="91425" wrap="square" tIns="45700">
            <a:noAutofit/>
          </a:bodyPr>
          <a:lstStyle/>
          <a:p>
            <a:pPr indent="-260092" lvl="0" marL="260092" marR="0" rtl="0" algn="l">
              <a:lnSpc>
                <a:spcPct val="100000"/>
              </a:lnSpc>
              <a:spcBef>
                <a:spcPts val="0"/>
              </a:spcBef>
              <a:spcAft>
                <a:spcPts val="0"/>
              </a:spcAft>
              <a:buClr>
                <a:srgbClr val="262626"/>
              </a:buClr>
              <a:buSzPts val="2800"/>
              <a:buFont typeface="Garamond"/>
              <a:buChar char="◦"/>
            </a:pPr>
            <a:r>
              <a:rPr b="0" i="0" lang="en-US" sz="2800" u="none" cap="none" strike="noStrike">
                <a:solidFill>
                  <a:schemeClr val="dk1"/>
                </a:solidFill>
                <a:latin typeface="Century Gothic"/>
                <a:ea typeface="Century Gothic"/>
                <a:cs typeface="Century Gothic"/>
                <a:sym typeface="Century Gothic"/>
              </a:rPr>
              <a:t>Education</a:t>
            </a:r>
            <a:endParaRPr/>
          </a:p>
          <a:p>
            <a:pPr indent="-260091" lvl="1" marL="650230" marR="0" rtl="0" algn="l">
              <a:lnSpc>
                <a:spcPct val="100000"/>
              </a:lnSpc>
              <a:spcBef>
                <a:spcPts val="711"/>
              </a:spcBef>
              <a:spcAft>
                <a:spcPts val="0"/>
              </a:spcAft>
              <a:buClr>
                <a:srgbClr val="262626"/>
              </a:buClr>
              <a:buSzPts val="2400"/>
              <a:buFont typeface="Garamond"/>
              <a:buChar char="◦"/>
            </a:pPr>
            <a:r>
              <a:rPr b="0" i="0" lang="en-US" sz="2400" u="none" cap="none" strike="noStrike">
                <a:solidFill>
                  <a:schemeClr val="dk1"/>
                </a:solidFill>
                <a:latin typeface="Century Gothic"/>
                <a:ea typeface="Century Gothic"/>
                <a:cs typeface="Century Gothic"/>
                <a:sym typeface="Century Gothic"/>
              </a:rPr>
              <a:t>BS: Applied Learning &amp; Development, UT Austin </a:t>
            </a:r>
            <a:endParaRPr/>
          </a:p>
          <a:p>
            <a:pPr indent="-260091" lvl="1" marL="650230" marR="0" rtl="0" algn="l">
              <a:lnSpc>
                <a:spcPct val="100000"/>
              </a:lnSpc>
              <a:spcBef>
                <a:spcPts val="711"/>
              </a:spcBef>
              <a:spcAft>
                <a:spcPts val="0"/>
              </a:spcAft>
              <a:buClr>
                <a:srgbClr val="262626"/>
              </a:buClr>
              <a:buSzPts val="2400"/>
              <a:buFont typeface="Garamond"/>
              <a:buChar char="◦"/>
            </a:pPr>
            <a:r>
              <a:rPr b="0" i="0" lang="en-US" sz="2400" u="none" cap="none" strike="noStrike">
                <a:solidFill>
                  <a:schemeClr val="dk1"/>
                </a:solidFill>
                <a:latin typeface="Century Gothic"/>
                <a:ea typeface="Century Gothic"/>
                <a:cs typeface="Century Gothic"/>
                <a:sym typeface="Century Gothic"/>
              </a:rPr>
              <a:t>MAT: Teaching US History, Ashland University (current)</a:t>
            </a:r>
            <a:endParaRPr/>
          </a:p>
          <a:p>
            <a:pPr indent="-260092" lvl="0" marL="260092" marR="0" rtl="0" algn="l">
              <a:lnSpc>
                <a:spcPct val="100000"/>
              </a:lnSpc>
              <a:spcBef>
                <a:spcPts val="1280"/>
              </a:spcBef>
              <a:spcAft>
                <a:spcPts val="0"/>
              </a:spcAft>
              <a:buClr>
                <a:srgbClr val="262626"/>
              </a:buClr>
              <a:buSzPts val="2800"/>
              <a:buFont typeface="Garamond"/>
              <a:buChar char="◦"/>
            </a:pPr>
            <a:r>
              <a:rPr b="0" i="0" lang="en-US" sz="2800" u="none" cap="none" strike="noStrike">
                <a:solidFill>
                  <a:schemeClr val="dk1"/>
                </a:solidFill>
                <a:latin typeface="Century Gothic"/>
                <a:ea typeface="Century Gothic"/>
                <a:cs typeface="Century Gothic"/>
                <a:sym typeface="Century Gothic"/>
              </a:rPr>
              <a:t>Teaching Experience</a:t>
            </a:r>
            <a:endParaRPr/>
          </a:p>
          <a:p>
            <a:pPr indent="-260091" lvl="1" marL="650230" marR="0" rtl="0" algn="l">
              <a:lnSpc>
                <a:spcPct val="100000"/>
              </a:lnSpc>
              <a:spcBef>
                <a:spcPts val="711"/>
              </a:spcBef>
              <a:spcAft>
                <a:spcPts val="0"/>
              </a:spcAft>
              <a:buClr>
                <a:srgbClr val="262626"/>
              </a:buClr>
              <a:buSzPts val="2400"/>
              <a:buFont typeface="Garamond"/>
              <a:buChar char="◦"/>
            </a:pPr>
            <a:r>
              <a:rPr b="0" i="0" lang="en-US" sz="2400" u="none" cap="none" strike="noStrike">
                <a:solidFill>
                  <a:schemeClr val="dk1"/>
                </a:solidFill>
                <a:latin typeface="Century Gothic"/>
                <a:ea typeface="Century Gothic"/>
                <a:cs typeface="Century Gothic"/>
                <a:sym typeface="Century Gothic"/>
              </a:rPr>
              <a:t>Taught preschool, middle school, high school</a:t>
            </a:r>
            <a:endParaRPr/>
          </a:p>
          <a:p>
            <a:pPr indent="-260092" lvl="0" marL="260092" marR="0" rtl="0" algn="l">
              <a:lnSpc>
                <a:spcPct val="100000"/>
              </a:lnSpc>
              <a:spcBef>
                <a:spcPts val="1280"/>
              </a:spcBef>
              <a:spcAft>
                <a:spcPts val="0"/>
              </a:spcAft>
              <a:buClr>
                <a:srgbClr val="262626"/>
              </a:buClr>
              <a:buSzPts val="2800"/>
              <a:buFont typeface="Garamond"/>
              <a:buChar char="◦"/>
            </a:pPr>
            <a:r>
              <a:rPr b="0" i="0" lang="en-US" sz="2800" u="none" cap="none" strike="noStrike">
                <a:solidFill>
                  <a:schemeClr val="dk1"/>
                </a:solidFill>
                <a:latin typeface="Century Gothic"/>
                <a:ea typeface="Century Gothic"/>
                <a:cs typeface="Century Gothic"/>
                <a:sym typeface="Century Gothic"/>
              </a:rPr>
              <a:t>Current Teaching Experience: Austin High School and AGS </a:t>
            </a:r>
            <a:endParaRPr/>
          </a:p>
          <a:p>
            <a:pPr indent="-260091" lvl="2" marL="1040368" marR="0" rtl="0" algn="l">
              <a:lnSpc>
                <a:spcPct val="100000"/>
              </a:lnSpc>
              <a:spcBef>
                <a:spcPts val="711"/>
              </a:spcBef>
              <a:spcAft>
                <a:spcPts val="0"/>
              </a:spcAft>
              <a:buClr>
                <a:srgbClr val="262626"/>
              </a:buClr>
              <a:buSzPts val="2400"/>
              <a:buFont typeface="Garamond"/>
              <a:buChar char="◦"/>
            </a:pPr>
            <a:r>
              <a:rPr b="0" i="0" lang="en-US" sz="2400" u="none" cap="none" strike="noStrike">
                <a:solidFill>
                  <a:schemeClr val="dk1"/>
                </a:solidFill>
                <a:latin typeface="Century Gothic"/>
                <a:ea typeface="Century Gothic"/>
                <a:cs typeface="Century Gothic"/>
                <a:sym typeface="Century Gothic"/>
              </a:rPr>
              <a:t>AP US History since 2006</a:t>
            </a:r>
            <a:endParaRPr/>
          </a:p>
          <a:p>
            <a:pPr indent="-260091" lvl="2" marL="1040368" marR="0" rtl="0" algn="l">
              <a:lnSpc>
                <a:spcPct val="100000"/>
              </a:lnSpc>
              <a:spcBef>
                <a:spcPts val="711"/>
              </a:spcBef>
              <a:spcAft>
                <a:spcPts val="0"/>
              </a:spcAft>
              <a:buClr>
                <a:srgbClr val="262626"/>
              </a:buClr>
              <a:buSzPts val="2400"/>
              <a:buFont typeface="Garamond"/>
              <a:buChar char="◦"/>
            </a:pPr>
            <a:r>
              <a:rPr b="0" i="0" lang="en-US" sz="2400" u="none" cap="none" strike="noStrike">
                <a:solidFill>
                  <a:schemeClr val="dk1"/>
                </a:solidFill>
                <a:latin typeface="Century Gothic"/>
                <a:ea typeface="Century Gothic"/>
                <a:cs typeface="Century Gothic"/>
                <a:sym typeface="Century Gothic"/>
              </a:rPr>
              <a:t>UT OnRamps  2017-2018 (dual enrollment affiliate)</a:t>
            </a:r>
            <a:endParaRPr/>
          </a:p>
          <a:p>
            <a:pPr indent="-260092" lvl="0" marL="260092" marR="0" rtl="0" algn="l">
              <a:lnSpc>
                <a:spcPct val="100000"/>
              </a:lnSpc>
              <a:spcBef>
                <a:spcPts val="1280"/>
              </a:spcBef>
              <a:spcAft>
                <a:spcPts val="0"/>
              </a:spcAft>
              <a:buClr>
                <a:srgbClr val="262626"/>
              </a:buClr>
              <a:buSzPts val="2800"/>
              <a:buFont typeface="Garamond"/>
              <a:buChar char="◦"/>
            </a:pPr>
            <a:r>
              <a:rPr b="0" i="0" lang="en-US" sz="2800" u="none" cap="none" strike="noStrike">
                <a:solidFill>
                  <a:schemeClr val="dk1"/>
                </a:solidFill>
                <a:latin typeface="Century Gothic"/>
                <a:ea typeface="Century Gothic"/>
                <a:cs typeface="Century Gothic"/>
                <a:sym typeface="Century Gothic"/>
              </a:rPr>
              <a:t>Professional Experience</a:t>
            </a:r>
            <a:endParaRPr/>
          </a:p>
          <a:p>
            <a:pPr indent="-260091" lvl="2" marL="1040368" marR="0" rtl="0" algn="l">
              <a:lnSpc>
                <a:spcPct val="100000"/>
              </a:lnSpc>
              <a:spcBef>
                <a:spcPts val="711"/>
              </a:spcBef>
              <a:spcAft>
                <a:spcPts val="0"/>
              </a:spcAft>
              <a:buClr>
                <a:srgbClr val="262626"/>
              </a:buClr>
              <a:buSzPts val="2000"/>
              <a:buFont typeface="Garamond"/>
              <a:buChar char="◦"/>
            </a:pPr>
            <a:r>
              <a:rPr b="0" i="0" lang="en-US" sz="2000" u="none" cap="none" strike="noStrike">
                <a:solidFill>
                  <a:schemeClr val="dk1"/>
                </a:solidFill>
                <a:latin typeface="Century Gothic"/>
                <a:ea typeface="Century Gothic"/>
                <a:cs typeface="Century Gothic"/>
                <a:sym typeface="Century Gothic"/>
              </a:rPr>
              <a:t>AP </a:t>
            </a:r>
            <a:r>
              <a:rPr b="0" i="0" lang="en-US" sz="2400" u="none" cap="none" strike="noStrike">
                <a:solidFill>
                  <a:schemeClr val="dk1"/>
                </a:solidFill>
                <a:latin typeface="Century Gothic"/>
                <a:ea typeface="Century Gothic"/>
                <a:cs typeface="Century Gothic"/>
                <a:sym typeface="Century Gothic"/>
              </a:rPr>
              <a:t>Reader since 2014</a:t>
            </a:r>
            <a:endParaRPr/>
          </a:p>
          <a:p>
            <a:pPr indent="-260091" lvl="2" marL="1040368" marR="0" rtl="0" algn="l">
              <a:lnSpc>
                <a:spcPct val="100000"/>
              </a:lnSpc>
              <a:spcBef>
                <a:spcPts val="711"/>
              </a:spcBef>
              <a:spcAft>
                <a:spcPts val="0"/>
              </a:spcAft>
              <a:buClr>
                <a:srgbClr val="262626"/>
              </a:buClr>
              <a:buSzPts val="2400"/>
              <a:buFont typeface="Garamond"/>
              <a:buChar char="◦"/>
            </a:pPr>
            <a:r>
              <a:rPr b="0" i="0" lang="en-US" sz="2400" u="none" cap="none" strike="noStrike">
                <a:solidFill>
                  <a:schemeClr val="dk1"/>
                </a:solidFill>
                <a:latin typeface="Century Gothic"/>
                <a:ea typeface="Century Gothic"/>
                <a:cs typeface="Century Gothic"/>
                <a:sym typeface="Century Gothic"/>
              </a:rPr>
              <a:t>Innovative Media &amp; Technology Department Chair</a:t>
            </a:r>
            <a:endParaRPr/>
          </a:p>
          <a:p>
            <a:pPr indent="-260091" lvl="2" marL="1040368" marR="0" rtl="0" algn="l">
              <a:lnSpc>
                <a:spcPct val="100000"/>
              </a:lnSpc>
              <a:spcBef>
                <a:spcPts val="711"/>
              </a:spcBef>
              <a:spcAft>
                <a:spcPts val="0"/>
              </a:spcAft>
              <a:buClr>
                <a:srgbClr val="262626"/>
              </a:buClr>
              <a:buSzPts val="2400"/>
              <a:buFont typeface="Garamond"/>
              <a:buChar char="◦"/>
            </a:pPr>
            <a:r>
              <a:rPr b="0" i="0" lang="en-US" sz="2400" u="none" cap="none" strike="noStrike">
                <a:solidFill>
                  <a:schemeClr val="dk1"/>
                </a:solidFill>
                <a:latin typeface="Century Gothic"/>
                <a:ea typeface="Century Gothic"/>
                <a:cs typeface="Century Gothic"/>
                <a:sym typeface="Century Gothic"/>
              </a:rPr>
              <a:t>Subject Matter consultant for multiple US History textbooks (American </a:t>
            </a:r>
            <a:r>
              <a:rPr b="0" i="0" lang="en-US" sz="2000" u="none" cap="none" strike="noStrike">
                <a:solidFill>
                  <a:schemeClr val="dk1"/>
                </a:solidFill>
                <a:latin typeface="Century Gothic"/>
                <a:ea typeface="Century Gothic"/>
                <a:cs typeface="Century Gothic"/>
                <a:sym typeface="Century Gothic"/>
              </a:rPr>
              <a:t>Pageant, Visions of America, American Stories, Created Equal)</a:t>
            </a:r>
            <a:endParaRPr b="0" i="0" sz="2000" u="none" cap="none" strike="noStrike">
              <a:solidFill>
                <a:schemeClr val="dk1"/>
              </a:solidFill>
              <a:latin typeface="Century Gothic"/>
              <a:ea typeface="Century Gothic"/>
              <a:cs typeface="Century Gothic"/>
              <a:sym typeface="Century Gothic"/>
            </a:endParaRPr>
          </a:p>
        </p:txBody>
      </p:sp>
      <p:pic>
        <p:nvPicPr>
          <p:cNvPr id="131" name="Shape 131"/>
          <p:cNvPicPr preferRelativeResize="0"/>
          <p:nvPr/>
        </p:nvPicPr>
        <p:blipFill rotWithShape="1">
          <a:blip r:embed="rId3">
            <a:alphaModFix/>
          </a:blip>
          <a:srcRect b="0" l="0" r="0" t="0"/>
          <a:stretch/>
        </p:blipFill>
        <p:spPr>
          <a:xfrm>
            <a:off x="10015870" y="233081"/>
            <a:ext cx="2752113" cy="2997769"/>
          </a:xfrm>
          <a:prstGeom prst="rect">
            <a:avLst/>
          </a:prstGeom>
          <a:noFill/>
          <a:ln>
            <a:noFill/>
          </a:ln>
        </p:spPr>
      </p:pic>
      <p:pic>
        <p:nvPicPr>
          <p:cNvPr id="132" name="Shape 132"/>
          <p:cNvPicPr preferRelativeResize="0"/>
          <p:nvPr/>
        </p:nvPicPr>
        <p:blipFill rotWithShape="1">
          <a:blip r:embed="rId4">
            <a:alphaModFix/>
          </a:blip>
          <a:srcRect b="0" l="0" r="0" t="0"/>
          <a:stretch/>
        </p:blipFill>
        <p:spPr>
          <a:xfrm flipH="1">
            <a:off x="-2" y="6890917"/>
            <a:ext cx="2743201" cy="2665460"/>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pic>
        <p:nvPicPr>
          <p:cNvPr id="137" name="Shape 137"/>
          <p:cNvPicPr preferRelativeResize="0"/>
          <p:nvPr/>
        </p:nvPicPr>
        <p:blipFill rotWithShape="1">
          <a:blip r:embed="rId3">
            <a:alphaModFix/>
          </a:blip>
          <a:srcRect b="0" l="0" r="0" t="0"/>
          <a:stretch/>
        </p:blipFill>
        <p:spPr>
          <a:xfrm>
            <a:off x="1" y="0"/>
            <a:ext cx="3254020" cy="4285129"/>
          </a:xfrm>
          <a:prstGeom prst="rect">
            <a:avLst/>
          </a:prstGeom>
          <a:noFill/>
          <a:ln>
            <a:noFill/>
          </a:ln>
        </p:spPr>
      </p:pic>
      <p:pic>
        <p:nvPicPr>
          <p:cNvPr id="138" name="Shape 138"/>
          <p:cNvPicPr preferRelativeResize="0"/>
          <p:nvPr/>
        </p:nvPicPr>
        <p:blipFill rotWithShape="1">
          <a:blip r:embed="rId4">
            <a:alphaModFix/>
          </a:blip>
          <a:srcRect b="20744" l="12770" r="12098" t="15584"/>
          <a:stretch/>
        </p:blipFill>
        <p:spPr>
          <a:xfrm rot="5400000">
            <a:off x="1429213" y="776105"/>
            <a:ext cx="4259550" cy="2707341"/>
          </a:xfrm>
          <a:prstGeom prst="rect">
            <a:avLst/>
          </a:prstGeom>
          <a:noFill/>
          <a:ln>
            <a:noFill/>
          </a:ln>
        </p:spPr>
      </p:pic>
      <p:pic>
        <p:nvPicPr>
          <p:cNvPr id="139" name="Shape 139"/>
          <p:cNvPicPr preferRelativeResize="0"/>
          <p:nvPr/>
        </p:nvPicPr>
        <p:blipFill rotWithShape="1">
          <a:blip r:embed="rId5">
            <a:alphaModFix/>
          </a:blip>
          <a:srcRect b="0" l="0" r="0" t="0"/>
          <a:stretch/>
        </p:blipFill>
        <p:spPr>
          <a:xfrm>
            <a:off x="4467252" y="0"/>
            <a:ext cx="4963620" cy="4249271"/>
          </a:xfrm>
          <a:prstGeom prst="rect">
            <a:avLst/>
          </a:prstGeom>
          <a:noFill/>
          <a:ln>
            <a:noFill/>
          </a:ln>
        </p:spPr>
      </p:pic>
      <p:pic>
        <p:nvPicPr>
          <p:cNvPr id="140" name="Shape 140"/>
          <p:cNvPicPr preferRelativeResize="0"/>
          <p:nvPr/>
        </p:nvPicPr>
        <p:blipFill rotWithShape="1">
          <a:blip r:embed="rId6">
            <a:alphaModFix/>
          </a:blip>
          <a:srcRect b="0" l="0" r="0" t="0"/>
          <a:stretch/>
        </p:blipFill>
        <p:spPr>
          <a:xfrm>
            <a:off x="9430871" y="2724660"/>
            <a:ext cx="3573929" cy="4321559"/>
          </a:xfrm>
          <a:prstGeom prst="rect">
            <a:avLst/>
          </a:prstGeom>
          <a:noFill/>
          <a:ln>
            <a:noFill/>
          </a:ln>
        </p:spPr>
      </p:pic>
      <p:pic>
        <p:nvPicPr>
          <p:cNvPr id="141" name="Shape 141"/>
          <p:cNvPicPr preferRelativeResize="0"/>
          <p:nvPr/>
        </p:nvPicPr>
        <p:blipFill rotWithShape="1">
          <a:blip r:embed="rId7">
            <a:alphaModFix/>
          </a:blip>
          <a:srcRect b="9021" l="3857" r="0" t="22181"/>
          <a:stretch/>
        </p:blipFill>
        <p:spPr>
          <a:xfrm>
            <a:off x="0" y="4211118"/>
            <a:ext cx="5809130" cy="5542482"/>
          </a:xfrm>
          <a:prstGeom prst="rect">
            <a:avLst/>
          </a:prstGeom>
          <a:noFill/>
          <a:ln>
            <a:noFill/>
          </a:ln>
        </p:spPr>
      </p:pic>
      <p:pic>
        <p:nvPicPr>
          <p:cNvPr id="142" name="Shape 142"/>
          <p:cNvPicPr preferRelativeResize="0"/>
          <p:nvPr/>
        </p:nvPicPr>
        <p:blipFill rotWithShape="1">
          <a:blip r:embed="rId8">
            <a:alphaModFix/>
          </a:blip>
          <a:srcRect b="0" l="0" r="0" t="0"/>
          <a:stretch/>
        </p:blipFill>
        <p:spPr>
          <a:xfrm>
            <a:off x="9377083" y="7032811"/>
            <a:ext cx="3627718" cy="2720789"/>
          </a:xfrm>
          <a:prstGeom prst="rect">
            <a:avLst/>
          </a:prstGeom>
          <a:noFill/>
          <a:ln>
            <a:noFill/>
          </a:ln>
        </p:spPr>
      </p:pic>
      <p:pic>
        <p:nvPicPr>
          <p:cNvPr id="143" name="Shape 143"/>
          <p:cNvPicPr preferRelativeResize="0"/>
          <p:nvPr/>
        </p:nvPicPr>
        <p:blipFill rotWithShape="1">
          <a:blip r:embed="rId9">
            <a:alphaModFix/>
          </a:blip>
          <a:srcRect b="0" l="0" r="0" t="0"/>
          <a:stretch/>
        </p:blipFill>
        <p:spPr>
          <a:xfrm>
            <a:off x="9275484" y="0"/>
            <a:ext cx="3729316" cy="2796988"/>
          </a:xfrm>
          <a:prstGeom prst="rect">
            <a:avLst/>
          </a:prstGeom>
          <a:noFill/>
          <a:ln>
            <a:noFill/>
          </a:ln>
        </p:spPr>
      </p:pic>
      <p:pic>
        <p:nvPicPr>
          <p:cNvPr id="144" name="Shape 144"/>
          <p:cNvPicPr preferRelativeResize="0"/>
          <p:nvPr/>
        </p:nvPicPr>
        <p:blipFill rotWithShape="1">
          <a:blip r:embed="rId10">
            <a:alphaModFix/>
          </a:blip>
          <a:srcRect b="0" l="11922" r="12466" t="19512"/>
          <a:stretch/>
        </p:blipFill>
        <p:spPr>
          <a:xfrm>
            <a:off x="5415770" y="3944471"/>
            <a:ext cx="4092796" cy="5809129"/>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Shape 149"/>
          <p:cNvSpPr txBox="1"/>
          <p:nvPr>
            <p:ph type="title"/>
          </p:nvPr>
        </p:nvSpPr>
        <p:spPr>
          <a:xfrm>
            <a:off x="1051142" y="526635"/>
            <a:ext cx="10924032" cy="1291407"/>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262626"/>
              </a:buClr>
              <a:buSzPts val="5689"/>
              <a:buFont typeface="Century Gothic"/>
              <a:buNone/>
            </a:pPr>
            <a:r>
              <a:rPr b="0" i="0" lang="en-US" sz="5689" u="none" cap="none" strike="noStrike">
                <a:solidFill>
                  <a:srgbClr val="262626"/>
                </a:solidFill>
                <a:latin typeface="Century Gothic"/>
                <a:ea typeface="Century Gothic"/>
                <a:cs typeface="Century Gothic"/>
                <a:sym typeface="Century Gothic"/>
              </a:rPr>
              <a:t>Focus and Travel</a:t>
            </a:r>
            <a:endParaRPr b="0" i="0" sz="5689" u="none" cap="none" strike="noStrike">
              <a:solidFill>
                <a:srgbClr val="262626"/>
              </a:solidFill>
              <a:latin typeface="Century Gothic"/>
              <a:ea typeface="Century Gothic"/>
              <a:cs typeface="Century Gothic"/>
              <a:sym typeface="Century Gothic"/>
            </a:endParaRPr>
          </a:p>
        </p:txBody>
      </p:sp>
      <p:sp>
        <p:nvSpPr>
          <p:cNvPr id="150" name="Shape 150"/>
          <p:cNvSpPr txBox="1"/>
          <p:nvPr>
            <p:ph idx="1" type="body"/>
          </p:nvPr>
        </p:nvSpPr>
        <p:spPr>
          <a:xfrm>
            <a:off x="477077" y="2076226"/>
            <a:ext cx="6619461" cy="6506942"/>
          </a:xfrm>
          <a:prstGeom prst="rect">
            <a:avLst/>
          </a:prstGeom>
          <a:noFill/>
          <a:ln>
            <a:noFill/>
          </a:ln>
        </p:spPr>
        <p:txBody>
          <a:bodyPr anchorCtr="0" anchor="t" bIns="45700" lIns="91425" spcFirstLastPara="1" rIns="91425" wrap="square" tIns="45700">
            <a:noAutofit/>
          </a:bodyPr>
          <a:lstStyle/>
          <a:p>
            <a:pPr indent="-260092" lvl="0" marL="260092" marR="0" rtl="0" algn="l">
              <a:lnSpc>
                <a:spcPct val="80000"/>
              </a:lnSpc>
              <a:spcBef>
                <a:spcPts val="0"/>
              </a:spcBef>
              <a:spcAft>
                <a:spcPts val="0"/>
              </a:spcAft>
              <a:buClr>
                <a:srgbClr val="262626"/>
              </a:buClr>
              <a:buSzPts val="2800"/>
              <a:buFont typeface="Garamond"/>
              <a:buChar char="◦"/>
            </a:pPr>
            <a:r>
              <a:rPr b="0" i="0" lang="en-US" sz="2800" u="none" cap="none" strike="noStrike">
                <a:solidFill>
                  <a:schemeClr val="dk1"/>
                </a:solidFill>
                <a:latin typeface="Century Gothic"/>
                <a:ea typeface="Century Gothic"/>
                <a:cs typeface="Century Gothic"/>
                <a:sym typeface="Century Gothic"/>
              </a:rPr>
              <a:t>New Orleans (March)</a:t>
            </a:r>
            <a:endParaRPr/>
          </a:p>
          <a:p>
            <a:pPr indent="-260092" lvl="1" marL="650230" marR="0" rtl="0" algn="l">
              <a:lnSpc>
                <a:spcPct val="80000"/>
              </a:lnSpc>
              <a:spcBef>
                <a:spcPts val="711"/>
              </a:spcBef>
              <a:spcAft>
                <a:spcPts val="0"/>
              </a:spcAft>
              <a:buClr>
                <a:srgbClr val="262626"/>
              </a:buClr>
              <a:buSzPts val="2520"/>
              <a:buFont typeface="Garamond"/>
              <a:buChar char="◦"/>
            </a:pPr>
            <a:r>
              <a:rPr b="0" i="0" lang="en-US" sz="2520" u="none" cap="none" strike="noStrike">
                <a:solidFill>
                  <a:schemeClr val="dk1"/>
                </a:solidFill>
                <a:latin typeface="Century Gothic"/>
                <a:ea typeface="Century Gothic"/>
                <a:cs typeface="Century Gothic"/>
                <a:sym typeface="Century Gothic"/>
              </a:rPr>
              <a:t>Service - Hurricane Katrina neighborhood and park clean-up</a:t>
            </a:r>
            <a:endParaRPr/>
          </a:p>
          <a:p>
            <a:pPr indent="-260092" lvl="1" marL="650230" marR="0" rtl="0" algn="l">
              <a:lnSpc>
                <a:spcPct val="80000"/>
              </a:lnSpc>
              <a:spcBef>
                <a:spcPts val="711"/>
              </a:spcBef>
              <a:spcAft>
                <a:spcPts val="0"/>
              </a:spcAft>
              <a:buClr>
                <a:srgbClr val="262626"/>
              </a:buClr>
              <a:buSzPts val="2520"/>
              <a:buFont typeface="Garamond"/>
              <a:buChar char="◦"/>
            </a:pPr>
            <a:r>
              <a:rPr b="0" i="0" lang="en-US" sz="2520" u="none" cap="none" strike="noStrike">
                <a:solidFill>
                  <a:schemeClr val="dk1"/>
                </a:solidFill>
                <a:latin typeface="Century Gothic"/>
                <a:ea typeface="Century Gothic"/>
                <a:cs typeface="Century Gothic"/>
                <a:sym typeface="Century Gothic"/>
              </a:rPr>
              <a:t>Project - Diversity of the city represented diversity of US Research and Evening Presentation to AHS community</a:t>
            </a:r>
            <a:endParaRPr/>
          </a:p>
          <a:p>
            <a:pPr indent="-260092" lvl="0" marL="260092" marR="0" rtl="0" algn="l">
              <a:lnSpc>
                <a:spcPct val="80000"/>
              </a:lnSpc>
              <a:spcBef>
                <a:spcPts val="1280"/>
              </a:spcBef>
              <a:spcAft>
                <a:spcPts val="0"/>
              </a:spcAft>
              <a:buClr>
                <a:srgbClr val="262626"/>
              </a:buClr>
              <a:buSzPts val="2800"/>
              <a:buFont typeface="Garamond"/>
              <a:buChar char="◦"/>
            </a:pPr>
            <a:r>
              <a:rPr b="0" i="0" lang="en-US" sz="2800" u="none" cap="none" strike="noStrike">
                <a:solidFill>
                  <a:schemeClr val="dk1"/>
                </a:solidFill>
                <a:latin typeface="Century Gothic"/>
                <a:ea typeface="Century Gothic"/>
                <a:cs typeface="Century Gothic"/>
                <a:sym typeface="Century Gothic"/>
              </a:rPr>
              <a:t>Boston (February)</a:t>
            </a:r>
            <a:endParaRPr/>
          </a:p>
          <a:p>
            <a:pPr indent="-260092" lvl="1" marL="650230" marR="0" rtl="0" algn="l">
              <a:lnSpc>
                <a:spcPct val="80000"/>
              </a:lnSpc>
              <a:spcBef>
                <a:spcPts val="711"/>
              </a:spcBef>
              <a:spcAft>
                <a:spcPts val="0"/>
              </a:spcAft>
              <a:buClr>
                <a:srgbClr val="262626"/>
              </a:buClr>
              <a:buSzPts val="2520"/>
              <a:buFont typeface="Garamond"/>
              <a:buChar char="◦"/>
            </a:pPr>
            <a:r>
              <a:rPr b="0" i="0" lang="en-US" sz="2520" u="none" cap="none" strike="noStrike">
                <a:solidFill>
                  <a:schemeClr val="dk1"/>
                </a:solidFill>
                <a:latin typeface="Century Gothic"/>
                <a:ea typeface="Century Gothic"/>
                <a:cs typeface="Century Gothic"/>
                <a:sym typeface="Century Gothic"/>
              </a:rPr>
              <a:t>Rhetoric of Culture Project - Immigration from multiple countries, interviewing relevant community professionals, 2-3 page paper plus multimedia project</a:t>
            </a:r>
            <a:endParaRPr/>
          </a:p>
          <a:p>
            <a:pPr indent="-260092" lvl="0" marL="260092" marR="0" rtl="0" algn="l">
              <a:lnSpc>
                <a:spcPct val="80000"/>
              </a:lnSpc>
              <a:spcBef>
                <a:spcPts val="1280"/>
              </a:spcBef>
              <a:spcAft>
                <a:spcPts val="0"/>
              </a:spcAft>
              <a:buClr>
                <a:srgbClr val="262626"/>
              </a:buClr>
              <a:buSzPts val="2800"/>
              <a:buFont typeface="Garamond"/>
              <a:buChar char="◦"/>
            </a:pPr>
            <a:r>
              <a:rPr b="0" i="0" lang="en-US" sz="2800" u="none" cap="none" strike="noStrike">
                <a:solidFill>
                  <a:schemeClr val="dk1"/>
                </a:solidFill>
                <a:latin typeface="Century Gothic"/>
                <a:ea typeface="Century Gothic"/>
                <a:cs typeface="Century Gothic"/>
                <a:sym typeface="Century Gothic"/>
              </a:rPr>
              <a:t>New Mexico (May)</a:t>
            </a:r>
            <a:endParaRPr/>
          </a:p>
          <a:p>
            <a:pPr indent="-260092" lvl="1" marL="650230" marR="0" rtl="0" algn="l">
              <a:lnSpc>
                <a:spcPct val="80000"/>
              </a:lnSpc>
              <a:spcBef>
                <a:spcPts val="711"/>
              </a:spcBef>
              <a:spcAft>
                <a:spcPts val="0"/>
              </a:spcAft>
              <a:buClr>
                <a:srgbClr val="262626"/>
              </a:buClr>
              <a:buSzPts val="2520"/>
              <a:buFont typeface="Garamond"/>
              <a:buChar char="◦"/>
            </a:pPr>
            <a:r>
              <a:rPr b="0" i="0" lang="en-US" sz="2520" u="none" cap="none" strike="noStrike">
                <a:solidFill>
                  <a:schemeClr val="dk1"/>
                </a:solidFill>
                <a:latin typeface="Century Gothic"/>
                <a:ea typeface="Century Gothic"/>
                <a:cs typeface="Century Gothic"/>
                <a:sym typeface="Century Gothic"/>
              </a:rPr>
              <a:t>Service - Navajo Nation </a:t>
            </a:r>
            <a:endParaRPr/>
          </a:p>
          <a:p>
            <a:pPr indent="-260092" lvl="1" marL="650230" marR="0" rtl="0" algn="l">
              <a:lnSpc>
                <a:spcPct val="80000"/>
              </a:lnSpc>
              <a:spcBef>
                <a:spcPts val="711"/>
              </a:spcBef>
              <a:spcAft>
                <a:spcPts val="0"/>
              </a:spcAft>
              <a:buClr>
                <a:srgbClr val="262626"/>
              </a:buClr>
              <a:buSzPts val="2520"/>
              <a:buFont typeface="Garamond"/>
              <a:buChar char="◦"/>
            </a:pPr>
            <a:r>
              <a:rPr b="0" i="0" lang="en-US" sz="2520" u="none" cap="none" strike="noStrike">
                <a:solidFill>
                  <a:schemeClr val="dk1"/>
                </a:solidFill>
                <a:latin typeface="Century Gothic"/>
                <a:ea typeface="Century Gothic"/>
                <a:cs typeface="Century Gothic"/>
                <a:sym typeface="Century Gothic"/>
              </a:rPr>
              <a:t>Project - Year-long portfolio with IBL component connected to Native American culture</a:t>
            </a:r>
            <a:endParaRPr b="0" i="0" sz="2520" u="none" cap="none" strike="noStrike">
              <a:solidFill>
                <a:schemeClr val="dk1"/>
              </a:solidFill>
              <a:latin typeface="Century Gothic"/>
              <a:ea typeface="Century Gothic"/>
              <a:cs typeface="Century Gothic"/>
              <a:sym typeface="Century Gothic"/>
            </a:endParaRPr>
          </a:p>
        </p:txBody>
      </p:sp>
      <p:pic>
        <p:nvPicPr>
          <p:cNvPr id="151" name="Shape 151"/>
          <p:cNvPicPr preferRelativeResize="0"/>
          <p:nvPr>
            <p:ph idx="2" type="body"/>
          </p:nvPr>
        </p:nvPicPr>
        <p:blipFill rotWithShape="1">
          <a:blip r:embed="rId3">
            <a:alphaModFix/>
          </a:blip>
          <a:srcRect b="0" l="25069" r="27750" t="14566"/>
          <a:stretch/>
        </p:blipFill>
        <p:spPr>
          <a:xfrm>
            <a:off x="7429436" y="2107442"/>
            <a:ext cx="4783265" cy="6496050"/>
          </a:xfrm>
          <a:prstGeom prst="rect">
            <a:avLst/>
          </a:prstGeom>
          <a:noFill/>
          <a:ln>
            <a:noFill/>
          </a:ln>
        </p:spPr>
      </p:pic>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pic>
        <p:nvPicPr>
          <p:cNvPr id="156" name="Shape 156"/>
          <p:cNvPicPr preferRelativeResize="0"/>
          <p:nvPr/>
        </p:nvPicPr>
        <p:blipFill rotWithShape="1">
          <a:blip r:embed="rId3">
            <a:alphaModFix/>
          </a:blip>
          <a:srcRect b="0" l="0" r="0" t="0"/>
          <a:stretch/>
        </p:blipFill>
        <p:spPr>
          <a:xfrm>
            <a:off x="6502400" y="4876800"/>
            <a:ext cx="6502400" cy="4876800"/>
          </a:xfrm>
          <a:prstGeom prst="rect">
            <a:avLst/>
          </a:prstGeom>
          <a:noFill/>
          <a:ln>
            <a:noFill/>
          </a:ln>
        </p:spPr>
      </p:pic>
      <p:pic>
        <p:nvPicPr>
          <p:cNvPr id="157" name="Shape 157"/>
          <p:cNvPicPr preferRelativeResize="0"/>
          <p:nvPr/>
        </p:nvPicPr>
        <p:blipFill rotWithShape="1">
          <a:blip r:embed="rId4">
            <a:alphaModFix/>
          </a:blip>
          <a:srcRect b="0" l="0" r="0" t="0"/>
          <a:stretch/>
        </p:blipFill>
        <p:spPr>
          <a:xfrm>
            <a:off x="6502400" y="0"/>
            <a:ext cx="6502400" cy="4876800"/>
          </a:xfrm>
          <a:prstGeom prst="rect">
            <a:avLst/>
          </a:prstGeom>
          <a:noFill/>
          <a:ln>
            <a:noFill/>
          </a:ln>
        </p:spPr>
      </p:pic>
      <p:pic>
        <p:nvPicPr>
          <p:cNvPr id="158" name="Shape 158"/>
          <p:cNvPicPr preferRelativeResize="0"/>
          <p:nvPr/>
        </p:nvPicPr>
        <p:blipFill rotWithShape="1">
          <a:blip r:embed="rId5">
            <a:alphaModFix/>
          </a:blip>
          <a:srcRect b="0" l="0" r="0" t="0"/>
          <a:stretch/>
        </p:blipFill>
        <p:spPr>
          <a:xfrm>
            <a:off x="0" y="0"/>
            <a:ext cx="6502400" cy="4876800"/>
          </a:xfrm>
          <a:prstGeom prst="rect">
            <a:avLst/>
          </a:prstGeom>
          <a:noFill/>
          <a:ln>
            <a:noFill/>
          </a:ln>
        </p:spPr>
      </p:pic>
      <p:pic>
        <p:nvPicPr>
          <p:cNvPr id="159" name="Shape 159"/>
          <p:cNvPicPr preferRelativeResize="0"/>
          <p:nvPr/>
        </p:nvPicPr>
        <p:blipFill rotWithShape="1">
          <a:blip r:embed="rId6">
            <a:alphaModFix/>
          </a:blip>
          <a:srcRect b="0" l="0" r="0" t="0"/>
          <a:stretch/>
        </p:blipFill>
        <p:spPr>
          <a:xfrm>
            <a:off x="0" y="4876800"/>
            <a:ext cx="6502400" cy="4876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Shape 164"/>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2"/>
              </a:buClr>
              <a:buSzPts val="5689"/>
              <a:buFont typeface="Century Gothic"/>
              <a:buNone/>
            </a:pPr>
            <a:r>
              <a:rPr b="1" i="0" lang="en-US" sz="5689" u="none" cap="none" strike="noStrike">
                <a:solidFill>
                  <a:schemeClr val="dk2"/>
                </a:solidFill>
                <a:latin typeface="Century Gothic"/>
                <a:ea typeface="Century Gothic"/>
                <a:cs typeface="Century Gothic"/>
                <a:sym typeface="Century Gothic"/>
              </a:rPr>
              <a:t>Background</a:t>
            </a:r>
            <a:endParaRPr b="1" i="0" sz="5689" u="none" cap="none" strike="noStrike">
              <a:solidFill>
                <a:schemeClr val="dk2"/>
              </a:solidFill>
              <a:latin typeface="Century Gothic"/>
              <a:ea typeface="Century Gothic"/>
              <a:cs typeface="Century Gothic"/>
              <a:sym typeface="Century Gothic"/>
            </a:endParaRPr>
          </a:p>
        </p:txBody>
      </p:sp>
      <p:sp>
        <p:nvSpPr>
          <p:cNvPr id="165" name="Shape 165"/>
          <p:cNvSpPr txBox="1"/>
          <p:nvPr>
            <p:ph idx="1" type="body"/>
          </p:nvPr>
        </p:nvSpPr>
        <p:spPr>
          <a:xfrm>
            <a:off x="954156" y="4591876"/>
            <a:ext cx="11231218" cy="4452731"/>
          </a:xfrm>
          <a:prstGeom prst="rect">
            <a:avLst/>
          </a:prstGeom>
          <a:noFill/>
          <a:ln>
            <a:noFill/>
          </a:ln>
        </p:spPr>
        <p:txBody>
          <a:bodyPr anchorCtr="0" anchor="t" bIns="45700" lIns="91425" spcFirstLastPara="1" rIns="91425" wrap="square" tIns="45700">
            <a:noAutofit/>
          </a:bodyPr>
          <a:lstStyle/>
          <a:p>
            <a:pPr indent="-260091" lvl="1" marL="650230" marR="0" rtl="0" algn="l">
              <a:lnSpc>
                <a:spcPct val="90000"/>
              </a:lnSpc>
              <a:spcBef>
                <a:spcPts val="0"/>
              </a:spcBef>
              <a:spcAft>
                <a:spcPts val="0"/>
              </a:spcAft>
              <a:buClr>
                <a:srgbClr val="262626"/>
              </a:buClr>
              <a:buSzPts val="3600"/>
              <a:buFont typeface="Garamond"/>
              <a:buChar char="◦"/>
            </a:pPr>
            <a:r>
              <a:rPr b="0" i="0" lang="en-US" sz="3600" u="none" cap="none" strike="noStrike">
                <a:solidFill>
                  <a:schemeClr val="dk1"/>
                </a:solidFill>
                <a:latin typeface="Century Gothic"/>
                <a:ea typeface="Century Gothic"/>
                <a:cs typeface="Century Gothic"/>
                <a:sym typeface="Century Gothic"/>
              </a:rPr>
              <a:t>Students create the question and design the end project based on an authentic audience</a:t>
            </a:r>
            <a:endParaRPr/>
          </a:p>
          <a:p>
            <a:pPr indent="-260091" lvl="1" marL="650230" marR="0" rtl="0" algn="l">
              <a:lnSpc>
                <a:spcPct val="90000"/>
              </a:lnSpc>
              <a:spcBef>
                <a:spcPts val="711"/>
              </a:spcBef>
              <a:spcAft>
                <a:spcPts val="0"/>
              </a:spcAft>
              <a:buClr>
                <a:srgbClr val="262626"/>
              </a:buClr>
              <a:buSzPts val="3600"/>
              <a:buFont typeface="Garamond"/>
              <a:buChar char="◦"/>
            </a:pPr>
            <a:r>
              <a:rPr b="0" i="0" lang="en-US" sz="3600" u="none" cap="none" strike="noStrike">
                <a:solidFill>
                  <a:schemeClr val="dk1"/>
                </a:solidFill>
                <a:latin typeface="Century Gothic"/>
                <a:ea typeface="Century Gothic"/>
                <a:cs typeface="Century Gothic"/>
                <a:sym typeface="Century Gothic"/>
              </a:rPr>
              <a:t>Students create own work flow, with status reports as the teacher takes on the role of facilitator</a:t>
            </a:r>
            <a:endParaRPr/>
          </a:p>
          <a:p>
            <a:pPr indent="0" lvl="0" marL="0" marR="0" rtl="0" algn="l">
              <a:lnSpc>
                <a:spcPct val="90000"/>
              </a:lnSpc>
              <a:spcBef>
                <a:spcPts val="1280"/>
              </a:spcBef>
              <a:spcAft>
                <a:spcPts val="0"/>
              </a:spcAft>
              <a:buClr>
                <a:srgbClr val="262626"/>
              </a:buClr>
              <a:buSzPts val="4000"/>
              <a:buFont typeface="Garamond"/>
              <a:buNone/>
            </a:pPr>
            <a:r>
              <a:rPr b="0" i="0" lang="en-US" sz="4000" u="none" cap="none" strike="noStrike">
                <a:solidFill>
                  <a:schemeClr val="dk1"/>
                </a:solidFill>
                <a:latin typeface="Century Gothic"/>
                <a:ea typeface="Century Gothic"/>
                <a:cs typeface="Century Gothic"/>
                <a:sym typeface="Century Gothic"/>
              </a:rPr>
              <a:t>AGS Modification</a:t>
            </a:r>
            <a:endParaRPr/>
          </a:p>
          <a:p>
            <a:pPr indent="-260091" lvl="1" marL="650230" marR="0" rtl="0" algn="l">
              <a:lnSpc>
                <a:spcPct val="90000"/>
              </a:lnSpc>
              <a:spcBef>
                <a:spcPts val="711"/>
              </a:spcBef>
              <a:spcAft>
                <a:spcPts val="0"/>
              </a:spcAft>
              <a:buClr>
                <a:srgbClr val="262626"/>
              </a:buClr>
              <a:buSzPts val="3600"/>
              <a:buFont typeface="Garamond"/>
              <a:buChar char="◦"/>
            </a:pPr>
            <a:r>
              <a:rPr b="0" i="0" lang="en-US" sz="3600" u="none" cap="none" strike="noStrike">
                <a:solidFill>
                  <a:schemeClr val="dk1"/>
                </a:solidFill>
                <a:latin typeface="Century Gothic"/>
                <a:ea typeface="Century Gothic"/>
                <a:cs typeface="Century Gothic"/>
                <a:sym typeface="Century Gothic"/>
              </a:rPr>
              <a:t>Native American culture and issues as the major thematic connection</a:t>
            </a:r>
            <a:endParaRPr b="0" i="0" sz="3600" u="none" cap="none" strike="noStrike">
              <a:solidFill>
                <a:schemeClr val="dk1"/>
              </a:solidFill>
              <a:latin typeface="Century Gothic"/>
              <a:ea typeface="Century Gothic"/>
              <a:cs typeface="Century Gothic"/>
              <a:sym typeface="Century Gothic"/>
            </a:endParaRPr>
          </a:p>
        </p:txBody>
      </p:sp>
      <p:pic>
        <p:nvPicPr>
          <p:cNvPr id="166" name="Shape 166"/>
          <p:cNvPicPr preferRelativeResize="0"/>
          <p:nvPr/>
        </p:nvPicPr>
        <p:blipFill rotWithShape="1">
          <a:blip r:embed="rId3">
            <a:alphaModFix/>
          </a:blip>
          <a:srcRect b="0" l="0" r="0" t="0"/>
          <a:stretch/>
        </p:blipFill>
        <p:spPr>
          <a:xfrm>
            <a:off x="7617445" y="259221"/>
            <a:ext cx="5120103" cy="3557405"/>
          </a:xfrm>
          <a:prstGeom prst="rect">
            <a:avLst/>
          </a:prstGeom>
          <a:noFill/>
          <a:ln>
            <a:noFill/>
          </a:ln>
        </p:spPr>
      </p:pic>
      <p:sp>
        <p:nvSpPr>
          <p:cNvPr id="167" name="Shape 167"/>
          <p:cNvSpPr txBox="1"/>
          <p:nvPr/>
        </p:nvSpPr>
        <p:spPr>
          <a:xfrm>
            <a:off x="1013792" y="1842053"/>
            <a:ext cx="6380922" cy="3266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62626"/>
              </a:buClr>
              <a:buSzPts val="4000"/>
              <a:buFont typeface="Garamond"/>
              <a:buNone/>
            </a:pPr>
            <a:r>
              <a:rPr b="0" i="0" lang="en-US" sz="4000" u="none" cap="none" strike="noStrike">
                <a:solidFill>
                  <a:schemeClr val="dk1"/>
                </a:solidFill>
                <a:latin typeface="Century Gothic"/>
                <a:ea typeface="Century Gothic"/>
                <a:cs typeface="Century Gothic"/>
                <a:sym typeface="Century Gothic"/>
              </a:rPr>
              <a:t>Austin High School teacher (Kat Kelley) developed Inquiry-Based Learning(IBL) Project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Shape 172"/>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2"/>
              </a:buClr>
              <a:buSzPts val="5689"/>
              <a:buFont typeface="Century Gothic"/>
              <a:buNone/>
            </a:pPr>
            <a:r>
              <a:rPr b="1" i="0" lang="en-US" sz="5689" u="none" cap="none" strike="noStrike">
                <a:solidFill>
                  <a:schemeClr val="dk2"/>
                </a:solidFill>
                <a:latin typeface="Century Gothic"/>
                <a:ea typeface="Century Gothic"/>
                <a:cs typeface="Century Gothic"/>
                <a:sym typeface="Century Gothic"/>
              </a:rPr>
              <a:t>Goals/Objectives</a:t>
            </a:r>
            <a:endParaRPr b="1" i="0" sz="5689" u="none" cap="none" strike="noStrike">
              <a:solidFill>
                <a:schemeClr val="dk2"/>
              </a:solidFill>
              <a:latin typeface="Century Gothic"/>
              <a:ea typeface="Century Gothic"/>
              <a:cs typeface="Century Gothic"/>
              <a:sym typeface="Century Gothic"/>
            </a:endParaRPr>
          </a:p>
        </p:txBody>
      </p:sp>
      <p:sp>
        <p:nvSpPr>
          <p:cNvPr id="173" name="Shape 173"/>
          <p:cNvSpPr txBox="1"/>
          <p:nvPr>
            <p:ph idx="1" type="body"/>
          </p:nvPr>
        </p:nvSpPr>
        <p:spPr>
          <a:xfrm>
            <a:off x="1040384" y="1979407"/>
            <a:ext cx="10924032" cy="6603761"/>
          </a:xfrm>
          <a:prstGeom prst="rect">
            <a:avLst/>
          </a:prstGeom>
          <a:noFill/>
          <a:ln>
            <a:noFill/>
          </a:ln>
        </p:spPr>
        <p:txBody>
          <a:bodyPr anchorCtr="0" anchor="t" bIns="45700" lIns="91425" spcFirstLastPara="1" rIns="91425" wrap="square" tIns="45700">
            <a:noAutofit/>
          </a:bodyPr>
          <a:lstStyle/>
          <a:p>
            <a:pPr indent="-742950" lvl="0" marL="742950" marR="0" rtl="0" algn="l">
              <a:lnSpc>
                <a:spcPct val="80000"/>
              </a:lnSpc>
              <a:spcBef>
                <a:spcPts val="0"/>
              </a:spcBef>
              <a:spcAft>
                <a:spcPts val="0"/>
              </a:spcAft>
              <a:buClr>
                <a:srgbClr val="262626"/>
              </a:buClr>
              <a:buSzPts val="3400"/>
              <a:buFont typeface="Century Gothic"/>
              <a:buAutoNum type="arabicPeriod"/>
            </a:pPr>
            <a:r>
              <a:rPr b="0" i="0" lang="en-US" sz="3400" u="none" cap="none" strike="noStrike">
                <a:solidFill>
                  <a:schemeClr val="dk1"/>
                </a:solidFill>
                <a:latin typeface="Century Gothic"/>
                <a:ea typeface="Century Gothic"/>
                <a:cs typeface="Century Gothic"/>
                <a:sym typeface="Century Gothic"/>
              </a:rPr>
              <a:t>Students will develop an informative product relating to the general focus area of Native American Life and Identity.</a:t>
            </a:r>
            <a:endParaRPr/>
          </a:p>
          <a:p>
            <a:pPr indent="-742950" lvl="0" marL="742950" marR="0" rtl="0" algn="l">
              <a:lnSpc>
                <a:spcPct val="80000"/>
              </a:lnSpc>
              <a:spcBef>
                <a:spcPts val="1280"/>
              </a:spcBef>
              <a:spcAft>
                <a:spcPts val="0"/>
              </a:spcAft>
              <a:buClr>
                <a:srgbClr val="262626"/>
              </a:buClr>
              <a:buSzPts val="3400"/>
              <a:buFont typeface="Century Gothic"/>
              <a:buAutoNum type="arabicPeriod"/>
            </a:pPr>
            <a:r>
              <a:rPr b="0" i="0" lang="en-US" sz="3400" u="none" cap="none" strike="noStrike">
                <a:solidFill>
                  <a:schemeClr val="dk1"/>
                </a:solidFill>
                <a:latin typeface="Century Gothic"/>
                <a:ea typeface="Century Gothic"/>
                <a:cs typeface="Century Gothic"/>
                <a:sym typeface="Century Gothic"/>
              </a:rPr>
              <a:t>Students will choose an authentic audience and develop their resource with that audience in mind.</a:t>
            </a:r>
            <a:endParaRPr/>
          </a:p>
          <a:p>
            <a:pPr indent="-742950" lvl="0" marL="742950" marR="0" rtl="0" algn="l">
              <a:lnSpc>
                <a:spcPct val="80000"/>
              </a:lnSpc>
              <a:spcBef>
                <a:spcPts val="1280"/>
              </a:spcBef>
              <a:spcAft>
                <a:spcPts val="0"/>
              </a:spcAft>
              <a:buClr>
                <a:srgbClr val="262626"/>
              </a:buClr>
              <a:buSzPts val="3400"/>
              <a:buFont typeface="Century Gothic"/>
              <a:buAutoNum type="arabicPeriod"/>
            </a:pPr>
            <a:r>
              <a:rPr b="0" i="0" lang="en-US" sz="3400" u="none" cap="none" strike="noStrike">
                <a:solidFill>
                  <a:schemeClr val="dk1"/>
                </a:solidFill>
                <a:latin typeface="Century Gothic"/>
                <a:ea typeface="Century Gothic"/>
                <a:cs typeface="Century Gothic"/>
                <a:sym typeface="Century Gothic"/>
              </a:rPr>
              <a:t>Students will use technology to communicate the story of a self selected group in relation to a selected topic, clearly answering their original research question and integrating multiple and diverse sources.</a:t>
            </a:r>
            <a:endParaRPr/>
          </a:p>
          <a:p>
            <a:pPr indent="-742950" lvl="0" marL="742950" marR="0" rtl="0" algn="l">
              <a:lnSpc>
                <a:spcPct val="80000"/>
              </a:lnSpc>
              <a:spcBef>
                <a:spcPts val="1280"/>
              </a:spcBef>
              <a:spcAft>
                <a:spcPts val="0"/>
              </a:spcAft>
              <a:buClr>
                <a:srgbClr val="262626"/>
              </a:buClr>
              <a:buSzPts val="3400"/>
              <a:buFont typeface="Century Gothic"/>
              <a:buAutoNum type="arabicPeriod"/>
            </a:pPr>
            <a:r>
              <a:rPr b="0" i="0" lang="en-US" sz="3400" u="none" cap="none" strike="noStrike">
                <a:solidFill>
                  <a:schemeClr val="dk1"/>
                </a:solidFill>
                <a:latin typeface="Century Gothic"/>
                <a:ea typeface="Century Gothic"/>
                <a:cs typeface="Century Gothic"/>
                <a:sym typeface="Century Gothic"/>
              </a:rPr>
              <a:t>Students will reflect on their own research and production process to assess overall success.</a:t>
            </a:r>
            <a:endParaRPr/>
          </a:p>
          <a:p>
            <a:pPr indent="-65781" lvl="1" marL="650230" marR="0" rtl="0" algn="l">
              <a:lnSpc>
                <a:spcPct val="80000"/>
              </a:lnSpc>
              <a:spcBef>
                <a:spcPts val="711"/>
              </a:spcBef>
              <a:spcAft>
                <a:spcPts val="0"/>
              </a:spcAft>
              <a:buClr>
                <a:srgbClr val="262626"/>
              </a:buClr>
              <a:buSzPts val="3060"/>
              <a:buFont typeface="Garamond"/>
              <a:buNone/>
            </a:pPr>
            <a:r>
              <a:t/>
            </a:r>
            <a:endParaRPr b="0" i="0" sz="306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Shape 178"/>
          <p:cNvSpPr txBox="1"/>
          <p:nvPr>
            <p:ph type="title"/>
          </p:nvPr>
        </p:nvSpPr>
        <p:spPr>
          <a:xfrm>
            <a:off x="1018869" y="569666"/>
            <a:ext cx="10924032" cy="124837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2"/>
              </a:buClr>
              <a:buSzPts val="5689"/>
              <a:buFont typeface="Century Gothic"/>
              <a:buNone/>
            </a:pPr>
            <a:r>
              <a:rPr b="1" i="0" lang="en-US" sz="5689" u="none" cap="none" strike="noStrike">
                <a:solidFill>
                  <a:schemeClr val="dk2"/>
                </a:solidFill>
                <a:latin typeface="Century Gothic"/>
                <a:ea typeface="Century Gothic"/>
                <a:cs typeface="Century Gothic"/>
                <a:sym typeface="Century Gothic"/>
              </a:rPr>
              <a:t>Process</a:t>
            </a:r>
            <a:endParaRPr b="1" i="0" sz="5689" u="none" cap="none" strike="noStrike">
              <a:solidFill>
                <a:schemeClr val="dk2"/>
              </a:solidFill>
              <a:latin typeface="Century Gothic"/>
              <a:ea typeface="Century Gothic"/>
              <a:cs typeface="Century Gothic"/>
              <a:sym typeface="Century Gothic"/>
            </a:endParaRPr>
          </a:p>
        </p:txBody>
      </p:sp>
      <p:sp>
        <p:nvSpPr>
          <p:cNvPr id="179" name="Shape 179"/>
          <p:cNvSpPr txBox="1"/>
          <p:nvPr>
            <p:ph idx="1" type="body"/>
          </p:nvPr>
        </p:nvSpPr>
        <p:spPr>
          <a:xfrm>
            <a:off x="1040384" y="1979407"/>
            <a:ext cx="11284138" cy="7442889"/>
          </a:xfrm>
          <a:prstGeom prst="rect">
            <a:avLst/>
          </a:prstGeom>
          <a:noFill/>
          <a:ln>
            <a:noFill/>
          </a:ln>
        </p:spPr>
        <p:txBody>
          <a:bodyPr anchorCtr="0" anchor="t" bIns="45700" lIns="91425" spcFirstLastPara="1" rIns="91425" wrap="square" tIns="45700">
            <a:noAutofit/>
          </a:bodyPr>
          <a:lstStyle/>
          <a:p>
            <a:pPr indent="-742950" lvl="0" marL="742950" marR="0" rtl="0" algn="l">
              <a:lnSpc>
                <a:spcPct val="80000"/>
              </a:lnSpc>
              <a:spcBef>
                <a:spcPts val="0"/>
              </a:spcBef>
              <a:spcAft>
                <a:spcPts val="0"/>
              </a:spcAft>
              <a:buClr>
                <a:srgbClr val="262626"/>
              </a:buClr>
              <a:buSzPts val="3100"/>
              <a:buFont typeface="Century Gothic"/>
              <a:buAutoNum type="arabicPeriod"/>
            </a:pPr>
            <a:r>
              <a:rPr b="0" i="0" lang="en-US" sz="3100" u="none" cap="none" strike="noStrike">
                <a:solidFill>
                  <a:schemeClr val="dk1"/>
                </a:solidFill>
                <a:latin typeface="Century Gothic"/>
                <a:ea typeface="Century Gothic"/>
                <a:cs typeface="Century Gothic"/>
                <a:sym typeface="Century Gothic"/>
              </a:rPr>
              <a:t>Develop open ended question related to Native American life &amp; culture.</a:t>
            </a:r>
            <a:endParaRPr/>
          </a:p>
          <a:p>
            <a:pPr indent="-742950" lvl="0" marL="742950" marR="0" rtl="0" algn="l">
              <a:lnSpc>
                <a:spcPct val="80000"/>
              </a:lnSpc>
              <a:spcBef>
                <a:spcPts val="1280"/>
              </a:spcBef>
              <a:spcAft>
                <a:spcPts val="0"/>
              </a:spcAft>
              <a:buClr>
                <a:srgbClr val="262626"/>
              </a:buClr>
              <a:buSzPts val="3100"/>
              <a:buFont typeface="Century Gothic"/>
              <a:buAutoNum type="arabicPeriod"/>
            </a:pPr>
            <a:r>
              <a:rPr b="0" i="0" lang="en-US" sz="3100" u="none" cap="none" strike="noStrike">
                <a:solidFill>
                  <a:schemeClr val="dk1"/>
                </a:solidFill>
                <a:latin typeface="Century Gothic"/>
                <a:ea typeface="Century Gothic"/>
                <a:cs typeface="Century Gothic"/>
                <a:sym typeface="Century Gothic"/>
              </a:rPr>
              <a:t>Conduct general research </a:t>
            </a:r>
            <a:endParaRPr/>
          </a:p>
          <a:p>
            <a:pPr indent="-742950" lvl="0" marL="742950" marR="0" rtl="0" algn="l">
              <a:lnSpc>
                <a:spcPct val="80000"/>
              </a:lnSpc>
              <a:spcBef>
                <a:spcPts val="1280"/>
              </a:spcBef>
              <a:spcAft>
                <a:spcPts val="0"/>
              </a:spcAft>
              <a:buClr>
                <a:srgbClr val="262626"/>
              </a:buClr>
              <a:buSzPts val="3100"/>
              <a:buFont typeface="Century Gothic"/>
              <a:buAutoNum type="arabicPeriod"/>
            </a:pPr>
            <a:r>
              <a:rPr b="0" i="0" lang="en-US" sz="3100" u="none" cap="none" strike="noStrike">
                <a:solidFill>
                  <a:schemeClr val="dk1"/>
                </a:solidFill>
                <a:latin typeface="Century Gothic"/>
                <a:ea typeface="Century Gothic"/>
                <a:cs typeface="Century Gothic"/>
                <a:sym typeface="Century Gothic"/>
              </a:rPr>
              <a:t>Develop thesis</a:t>
            </a:r>
            <a:endParaRPr b="0" i="0" sz="3100" u="none" cap="none" strike="noStrike">
              <a:solidFill>
                <a:schemeClr val="dk1"/>
              </a:solidFill>
              <a:latin typeface="Century Gothic"/>
              <a:ea typeface="Century Gothic"/>
              <a:cs typeface="Century Gothic"/>
              <a:sym typeface="Century Gothic"/>
            </a:endParaRPr>
          </a:p>
          <a:p>
            <a:pPr indent="-742950" lvl="0" marL="742950" marR="0" rtl="0" algn="l">
              <a:lnSpc>
                <a:spcPct val="80000"/>
              </a:lnSpc>
              <a:spcBef>
                <a:spcPts val="1280"/>
              </a:spcBef>
              <a:spcAft>
                <a:spcPts val="0"/>
              </a:spcAft>
              <a:buClr>
                <a:srgbClr val="262626"/>
              </a:buClr>
              <a:buSzPts val="3100"/>
              <a:buFont typeface="Century Gothic"/>
              <a:buAutoNum type="arabicPeriod"/>
            </a:pPr>
            <a:r>
              <a:rPr b="0" i="0" lang="en-US" sz="3100" u="none" cap="none" strike="noStrike">
                <a:solidFill>
                  <a:schemeClr val="dk1"/>
                </a:solidFill>
                <a:latin typeface="Century Gothic"/>
                <a:ea typeface="Century Gothic"/>
                <a:cs typeface="Century Gothic"/>
                <a:sym typeface="Century Gothic"/>
              </a:rPr>
              <a:t>Synthesize evidence &amp; opinions from sources to support thesis</a:t>
            </a:r>
            <a:endParaRPr b="0" i="0" sz="3100" u="none" cap="none" strike="noStrike">
              <a:solidFill>
                <a:schemeClr val="dk1"/>
              </a:solidFill>
              <a:latin typeface="Century Gothic"/>
              <a:ea typeface="Century Gothic"/>
              <a:cs typeface="Century Gothic"/>
              <a:sym typeface="Century Gothic"/>
            </a:endParaRPr>
          </a:p>
          <a:p>
            <a:pPr indent="-742950" lvl="0" marL="742950" marR="0" rtl="0" algn="l">
              <a:lnSpc>
                <a:spcPct val="80000"/>
              </a:lnSpc>
              <a:spcBef>
                <a:spcPts val="1280"/>
              </a:spcBef>
              <a:spcAft>
                <a:spcPts val="0"/>
              </a:spcAft>
              <a:buClr>
                <a:srgbClr val="262626"/>
              </a:buClr>
              <a:buSzPts val="3100"/>
              <a:buFont typeface="Century Gothic"/>
              <a:buAutoNum type="arabicPeriod"/>
            </a:pPr>
            <a:r>
              <a:rPr b="0" i="0" lang="en-US" sz="3100" u="none" cap="none" strike="noStrike">
                <a:solidFill>
                  <a:schemeClr val="dk1"/>
                </a:solidFill>
                <a:latin typeface="Century Gothic"/>
                <a:ea typeface="Century Gothic"/>
                <a:cs typeface="Century Gothic"/>
                <a:sym typeface="Century Gothic"/>
              </a:rPr>
              <a:t>Choose a specific authentic audience</a:t>
            </a:r>
            <a:endParaRPr b="0" i="0" sz="3100" u="none" cap="none" strike="noStrike">
              <a:solidFill>
                <a:schemeClr val="dk1"/>
              </a:solidFill>
              <a:latin typeface="Century Gothic"/>
              <a:ea typeface="Century Gothic"/>
              <a:cs typeface="Century Gothic"/>
              <a:sym typeface="Century Gothic"/>
            </a:endParaRPr>
          </a:p>
          <a:p>
            <a:pPr indent="-742950" lvl="0" marL="742950" marR="0" rtl="0" algn="l">
              <a:lnSpc>
                <a:spcPct val="80000"/>
              </a:lnSpc>
              <a:spcBef>
                <a:spcPts val="1280"/>
              </a:spcBef>
              <a:spcAft>
                <a:spcPts val="0"/>
              </a:spcAft>
              <a:buClr>
                <a:srgbClr val="262626"/>
              </a:buClr>
              <a:buSzPts val="3100"/>
              <a:buFont typeface="Century Gothic"/>
              <a:buAutoNum type="arabicPeriod"/>
            </a:pPr>
            <a:r>
              <a:rPr b="0" i="0" lang="en-US" sz="3100" u="none" cap="none" strike="noStrike">
                <a:solidFill>
                  <a:schemeClr val="dk1"/>
                </a:solidFill>
                <a:latin typeface="Century Gothic"/>
                <a:ea typeface="Century Gothic"/>
                <a:cs typeface="Century Gothic"/>
                <a:sym typeface="Century Gothic"/>
              </a:rPr>
              <a:t>Construct a method of delivery for their information </a:t>
            </a:r>
            <a:endParaRPr b="0" i="0" sz="3100" u="none" cap="none" strike="noStrike">
              <a:solidFill>
                <a:schemeClr val="dk1"/>
              </a:solidFill>
              <a:latin typeface="Century Gothic"/>
              <a:ea typeface="Century Gothic"/>
              <a:cs typeface="Century Gothic"/>
              <a:sym typeface="Century Gothic"/>
            </a:endParaRPr>
          </a:p>
          <a:p>
            <a:pPr indent="-742950" lvl="1" marL="1133088" marR="0" rtl="0" algn="l">
              <a:lnSpc>
                <a:spcPct val="80000"/>
              </a:lnSpc>
              <a:spcBef>
                <a:spcPts val="711"/>
              </a:spcBef>
              <a:spcAft>
                <a:spcPts val="0"/>
              </a:spcAft>
              <a:buClr>
                <a:srgbClr val="262626"/>
              </a:buClr>
              <a:buSzPts val="2790"/>
              <a:buFont typeface="Century Gothic"/>
              <a:buAutoNum type="alphaLcPeriod"/>
            </a:pPr>
            <a:r>
              <a:rPr b="0" i="0" lang="en-US" sz="2790" u="none" cap="none" strike="noStrike">
                <a:solidFill>
                  <a:schemeClr val="dk1"/>
                </a:solidFill>
                <a:latin typeface="Century Gothic"/>
                <a:ea typeface="Century Gothic"/>
                <a:cs typeface="Century Gothic"/>
                <a:sym typeface="Century Gothic"/>
              </a:rPr>
              <a:t>One aspect of product must be audience interactive</a:t>
            </a:r>
            <a:endParaRPr/>
          </a:p>
          <a:p>
            <a:pPr indent="-742950" lvl="0" marL="742950" marR="0" rtl="0" algn="l">
              <a:lnSpc>
                <a:spcPct val="80000"/>
              </a:lnSpc>
              <a:spcBef>
                <a:spcPts val="1280"/>
              </a:spcBef>
              <a:spcAft>
                <a:spcPts val="0"/>
              </a:spcAft>
              <a:buClr>
                <a:srgbClr val="262626"/>
              </a:buClr>
              <a:buSzPts val="3100"/>
              <a:buFont typeface="Century Gothic"/>
              <a:buAutoNum type="arabicPeriod"/>
            </a:pPr>
            <a:r>
              <a:rPr b="0" i="0" lang="en-US" sz="3100" u="none" cap="none" strike="noStrike">
                <a:solidFill>
                  <a:schemeClr val="dk1"/>
                </a:solidFill>
                <a:latin typeface="Century Gothic"/>
                <a:ea typeface="Century Gothic"/>
                <a:cs typeface="Century Gothic"/>
                <a:sym typeface="Century Gothic"/>
              </a:rPr>
              <a:t>Document sources consulted and cited</a:t>
            </a:r>
            <a:endParaRPr/>
          </a:p>
          <a:p>
            <a:pPr indent="-742950" lvl="0" marL="742950" marR="0" rtl="0" algn="l">
              <a:lnSpc>
                <a:spcPct val="80000"/>
              </a:lnSpc>
              <a:spcBef>
                <a:spcPts val="1280"/>
              </a:spcBef>
              <a:spcAft>
                <a:spcPts val="0"/>
              </a:spcAft>
              <a:buClr>
                <a:srgbClr val="262626"/>
              </a:buClr>
              <a:buSzPts val="3100"/>
              <a:buFont typeface="Century Gothic"/>
              <a:buAutoNum type="arabicPeriod"/>
            </a:pPr>
            <a:r>
              <a:rPr b="0" i="0" lang="en-US" sz="3100" u="none" cap="none" strike="noStrike">
                <a:solidFill>
                  <a:schemeClr val="dk1"/>
                </a:solidFill>
                <a:latin typeface="Century Gothic"/>
                <a:ea typeface="Century Gothic"/>
                <a:cs typeface="Century Gothic"/>
                <a:sym typeface="Century Gothic"/>
              </a:rPr>
              <a:t>Deliver product to audience for review/reception.</a:t>
            </a:r>
            <a:endParaRPr/>
          </a:p>
          <a:p>
            <a:pPr indent="-742950" lvl="0" marL="742950" marR="0" rtl="0" algn="l">
              <a:lnSpc>
                <a:spcPct val="80000"/>
              </a:lnSpc>
              <a:spcBef>
                <a:spcPts val="1280"/>
              </a:spcBef>
              <a:spcAft>
                <a:spcPts val="0"/>
              </a:spcAft>
              <a:buClr>
                <a:srgbClr val="262626"/>
              </a:buClr>
              <a:buSzPts val="3100"/>
              <a:buFont typeface="Century Gothic"/>
              <a:buAutoNum type="arabicPeriod"/>
            </a:pPr>
            <a:r>
              <a:rPr b="0" i="0" lang="en-US" sz="3100" u="none" cap="none" strike="noStrike">
                <a:solidFill>
                  <a:schemeClr val="dk1"/>
                </a:solidFill>
                <a:latin typeface="Century Gothic"/>
                <a:ea typeface="Century Gothic"/>
                <a:cs typeface="Century Gothic"/>
                <a:sym typeface="Century Gothic"/>
              </a:rPr>
              <a:t>Reflect on process.</a:t>
            </a:r>
            <a:endParaRPr/>
          </a:p>
          <a:p>
            <a:pPr indent="-742950" lvl="0" marL="742950" marR="0" rtl="0" algn="l">
              <a:lnSpc>
                <a:spcPct val="80000"/>
              </a:lnSpc>
              <a:spcBef>
                <a:spcPts val="1280"/>
              </a:spcBef>
              <a:spcAft>
                <a:spcPts val="0"/>
              </a:spcAft>
              <a:buClr>
                <a:srgbClr val="262626"/>
              </a:buClr>
              <a:buSzPts val="3100"/>
              <a:buFont typeface="Century Gothic"/>
              <a:buAutoNum type="arabicPeriod"/>
            </a:pPr>
            <a:r>
              <a:rPr b="0" i="0" lang="en-US" sz="3100" u="none" cap="none" strike="noStrike">
                <a:solidFill>
                  <a:schemeClr val="dk1"/>
                </a:solidFill>
                <a:latin typeface="Century Gothic"/>
                <a:ea typeface="Century Gothic"/>
                <a:cs typeface="Century Gothic"/>
                <a:sym typeface="Century Gothic"/>
              </a:rPr>
              <a:t>Deliver mini-lessons to the class</a:t>
            </a:r>
            <a:endParaRPr b="0" i="0" sz="3100" u="none" cap="none" strike="noStrike">
              <a:solidFill>
                <a:schemeClr val="dk1"/>
              </a:solidFill>
              <a:latin typeface="Century Gothic"/>
              <a:ea typeface="Century Gothic"/>
              <a:cs typeface="Century Gothic"/>
              <a:sym typeface="Century Gothic"/>
            </a:endParaRPr>
          </a:p>
        </p:txBody>
      </p:sp>
      <p:pic>
        <p:nvPicPr>
          <p:cNvPr id="180" name="Shape 180"/>
          <p:cNvPicPr preferRelativeResize="0"/>
          <p:nvPr/>
        </p:nvPicPr>
        <p:blipFill rotWithShape="1">
          <a:blip r:embed="rId3">
            <a:alphaModFix/>
          </a:blip>
          <a:srcRect b="0" l="0" r="0" t="0"/>
          <a:stretch/>
        </p:blipFill>
        <p:spPr>
          <a:xfrm>
            <a:off x="9322904" y="7449047"/>
            <a:ext cx="3454399" cy="207264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avon">
  <a:themeElements>
    <a:clrScheme name="Savon">
      <a:dk1>
        <a:srgbClr val="000000"/>
      </a:dk1>
      <a:lt1>
        <a:srgbClr val="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